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4"/>
  </p:notesMasterIdLst>
  <p:handoutMasterIdLst>
    <p:handoutMasterId r:id="rId25"/>
  </p:handoutMasterIdLst>
  <p:sldIdLst>
    <p:sldId id="258" r:id="rId5"/>
    <p:sldId id="280" r:id="rId6"/>
    <p:sldId id="284" r:id="rId7"/>
    <p:sldId id="293" r:id="rId8"/>
    <p:sldId id="263" r:id="rId9"/>
    <p:sldId id="286" r:id="rId10"/>
    <p:sldId id="296" r:id="rId11"/>
    <p:sldId id="299" r:id="rId12"/>
    <p:sldId id="295" r:id="rId13"/>
    <p:sldId id="294" r:id="rId14"/>
    <p:sldId id="300" r:id="rId15"/>
    <p:sldId id="262" r:id="rId16"/>
    <p:sldId id="301" r:id="rId17"/>
    <p:sldId id="304" r:id="rId18"/>
    <p:sldId id="303" r:id="rId19"/>
    <p:sldId id="305" r:id="rId20"/>
    <p:sldId id="308" r:id="rId21"/>
    <p:sldId id="306"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068"/>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23FB3-8B67-4EEA-939D-285755611C5C}" v="254" dt="2020-08-27T15:50:29.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snapToGrid="0">
      <p:cViewPr>
        <p:scale>
          <a:sx n="50" d="100"/>
          <a:sy n="50" d="100"/>
        </p:scale>
        <p:origin x="4548" y="10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had Hajiyev" userId="4ff5bd41dd3fb9fd" providerId="LiveId" clId="{05D23FB3-8B67-4EEA-939D-285755611C5C}"/>
    <pc:docChg chg="undo redo custSel mod addSld delSld modSld sldOrd modMainMaster">
      <pc:chgData name="Elshad Hajiyev" userId="4ff5bd41dd3fb9fd" providerId="LiveId" clId="{05D23FB3-8B67-4EEA-939D-285755611C5C}" dt="2020-08-27T15:46:58.618" v="1400" actId="1036"/>
      <pc:docMkLst>
        <pc:docMk/>
      </pc:docMkLst>
      <pc:sldChg chg="addSp modSp mod">
        <pc:chgData name="Elshad Hajiyev" userId="4ff5bd41dd3fb9fd" providerId="LiveId" clId="{05D23FB3-8B67-4EEA-939D-285755611C5C}" dt="2020-08-27T15:18:10.425" v="1075" actId="1076"/>
        <pc:sldMkLst>
          <pc:docMk/>
          <pc:sldMk cId="4172296837" sldId="258"/>
        </pc:sldMkLst>
        <pc:picChg chg="add mod">
          <ac:chgData name="Elshad Hajiyev" userId="4ff5bd41dd3fb9fd" providerId="LiveId" clId="{05D23FB3-8B67-4EEA-939D-285755611C5C}" dt="2020-08-27T15:18:10.425" v="1075" actId="1076"/>
          <ac:picMkLst>
            <pc:docMk/>
            <pc:sldMk cId="4172296837" sldId="258"/>
            <ac:picMk id="2" creationId="{171A6454-ECF0-43DB-A32D-2AB045DBB9D4}"/>
          </ac:picMkLst>
        </pc:picChg>
      </pc:sldChg>
      <pc:sldChg chg="addSp delSp modSp del mod ord">
        <pc:chgData name="Elshad Hajiyev" userId="4ff5bd41dd3fb9fd" providerId="LiveId" clId="{05D23FB3-8B67-4EEA-939D-285755611C5C}" dt="2020-08-27T14:26:34.030" v="161" actId="47"/>
        <pc:sldMkLst>
          <pc:docMk/>
          <pc:sldMk cId="1056707768" sldId="261"/>
        </pc:sldMkLst>
        <pc:spChg chg="add del mod">
          <ac:chgData name="Elshad Hajiyev" userId="4ff5bd41dd3fb9fd" providerId="LiveId" clId="{05D23FB3-8B67-4EEA-939D-285755611C5C}" dt="2020-08-27T14:15:54.859" v="41" actId="931"/>
          <ac:spMkLst>
            <pc:docMk/>
            <pc:sldMk cId="1056707768" sldId="261"/>
            <ac:spMk id="5" creationId="{3CC12DAD-1C44-4CCC-891A-F1A23D4B6E45}"/>
          </ac:spMkLst>
        </pc:spChg>
        <pc:spChg chg="mod">
          <ac:chgData name="Elshad Hajiyev" userId="4ff5bd41dd3fb9fd" providerId="LiveId" clId="{05D23FB3-8B67-4EEA-939D-285755611C5C}" dt="2020-08-27T14:16:25.075" v="52" actId="207"/>
          <ac:spMkLst>
            <pc:docMk/>
            <pc:sldMk cId="1056707768" sldId="261"/>
            <ac:spMk id="7" creationId="{391097BE-A044-49F5-B5CA-AE183B956585}"/>
          </ac:spMkLst>
        </pc:spChg>
        <pc:spChg chg="del">
          <ac:chgData name="Elshad Hajiyev" userId="4ff5bd41dd3fb9fd" providerId="LiveId" clId="{05D23FB3-8B67-4EEA-939D-285755611C5C}" dt="2020-08-27T14:15:29.282" v="40" actId="478"/>
          <ac:spMkLst>
            <pc:docMk/>
            <pc:sldMk cId="1056707768" sldId="261"/>
            <ac:spMk id="8" creationId="{411E9392-71EA-4293-909F-1FE7DD38E31D}"/>
          </ac:spMkLst>
        </pc:spChg>
        <pc:spChg chg="add mod ord">
          <ac:chgData name="Elshad Hajiyev" userId="4ff5bd41dd3fb9fd" providerId="LiveId" clId="{05D23FB3-8B67-4EEA-939D-285755611C5C}" dt="2020-08-27T14:17:57.204" v="73" actId="171"/>
          <ac:spMkLst>
            <pc:docMk/>
            <pc:sldMk cId="1056707768" sldId="261"/>
            <ac:spMk id="14" creationId="{C3FE939E-196F-41B2-981B-CC36E62C489D}"/>
          </ac:spMkLst>
        </pc:spChg>
        <pc:spChg chg="add mod">
          <ac:chgData name="Elshad Hajiyev" userId="4ff5bd41dd3fb9fd" providerId="LiveId" clId="{05D23FB3-8B67-4EEA-939D-285755611C5C}" dt="2020-08-27T14:25:19.610" v="142" actId="207"/>
          <ac:spMkLst>
            <pc:docMk/>
            <pc:sldMk cId="1056707768" sldId="261"/>
            <ac:spMk id="16" creationId="{0DF45369-6F20-4B0F-8E8E-DFA4B9BCE3ED}"/>
          </ac:spMkLst>
        </pc:spChg>
        <pc:grpChg chg="del mod">
          <ac:chgData name="Elshad Hajiyev" userId="4ff5bd41dd3fb9fd" providerId="LiveId" clId="{05D23FB3-8B67-4EEA-939D-285755611C5C}" dt="2020-08-27T14:14:33.512" v="35" actId="478"/>
          <ac:grpSpMkLst>
            <pc:docMk/>
            <pc:sldMk cId="1056707768" sldId="261"/>
            <ac:grpSpMk id="10" creationId="{04EACC33-3BBF-4195-8927-841FEBB364AD}"/>
          </ac:grpSpMkLst>
        </pc:grpChg>
        <pc:picChg chg="add mod">
          <ac:chgData name="Elshad Hajiyev" userId="4ff5bd41dd3fb9fd" providerId="LiveId" clId="{05D23FB3-8B67-4EEA-939D-285755611C5C}" dt="2020-08-27T14:15:26.116" v="39" actId="207"/>
          <ac:picMkLst>
            <pc:docMk/>
            <pc:sldMk cId="1056707768" sldId="261"/>
            <ac:picMk id="3" creationId="{6D37E044-3321-4EFC-AECA-F1872016921B}"/>
          </ac:picMkLst>
        </pc:picChg>
        <pc:picChg chg="add mod ord">
          <ac:chgData name="Elshad Hajiyev" userId="4ff5bd41dd3fb9fd" providerId="LiveId" clId="{05D23FB3-8B67-4EEA-939D-285755611C5C}" dt="2020-08-27T14:16:54.885" v="66" actId="167"/>
          <ac:picMkLst>
            <pc:docMk/>
            <pc:sldMk cId="1056707768" sldId="261"/>
            <ac:picMk id="9" creationId="{CF0405F3-6DE8-4FED-88EC-D059AE96B40E}"/>
          </ac:picMkLst>
        </pc:picChg>
      </pc:sldChg>
      <pc:sldChg chg="addSp delSp modSp mod">
        <pc:chgData name="Elshad Hajiyev" userId="4ff5bd41dd3fb9fd" providerId="LiveId" clId="{05D23FB3-8B67-4EEA-939D-285755611C5C}" dt="2020-08-27T15:38:50.091" v="1368" actId="1036"/>
        <pc:sldMkLst>
          <pc:docMk/>
          <pc:sldMk cId="1807676731" sldId="262"/>
        </pc:sldMkLst>
        <pc:spChg chg="mod">
          <ac:chgData name="Elshad Hajiyev" userId="4ff5bd41dd3fb9fd" providerId="LiveId" clId="{05D23FB3-8B67-4EEA-939D-285755611C5C}" dt="2020-08-27T14:48:10.512" v="520" actId="27636"/>
          <ac:spMkLst>
            <pc:docMk/>
            <pc:sldMk cId="1807676731" sldId="262"/>
            <ac:spMk id="6" creationId="{8146B020-2B12-4533-AB98-A078339B314A}"/>
          </ac:spMkLst>
        </pc:spChg>
        <pc:spChg chg="mod">
          <ac:chgData name="Elshad Hajiyev" userId="4ff5bd41dd3fb9fd" providerId="LiveId" clId="{05D23FB3-8B67-4EEA-939D-285755611C5C}" dt="2020-08-27T15:38:42.141" v="1354" actId="14100"/>
          <ac:spMkLst>
            <pc:docMk/>
            <pc:sldMk cId="1807676731" sldId="262"/>
            <ac:spMk id="7" creationId="{F3D22D53-586E-4F80-B549-03B4A942D854}"/>
          </ac:spMkLst>
        </pc:spChg>
        <pc:spChg chg="add del mod topLvl">
          <ac:chgData name="Elshad Hajiyev" userId="4ff5bd41dd3fb9fd" providerId="LiveId" clId="{05D23FB3-8B67-4EEA-939D-285755611C5C}" dt="2020-08-27T15:38:50.091" v="1368" actId="1036"/>
          <ac:spMkLst>
            <pc:docMk/>
            <pc:sldMk cId="1807676731" sldId="262"/>
            <ac:spMk id="11" creationId="{BDAA1F62-AD85-4AAF-99CF-458317673CA6}"/>
          </ac:spMkLst>
        </pc:spChg>
        <pc:spChg chg="del mod topLvl">
          <ac:chgData name="Elshad Hajiyev" userId="4ff5bd41dd3fb9fd" providerId="LiveId" clId="{05D23FB3-8B67-4EEA-939D-285755611C5C}" dt="2020-08-27T14:49:44.073" v="538" actId="478"/>
          <ac:spMkLst>
            <pc:docMk/>
            <pc:sldMk cId="1807676731" sldId="262"/>
            <ac:spMk id="12" creationId="{986859CC-70C3-4781-A07D-16A06C1F85AA}"/>
          </ac:spMkLst>
        </pc:spChg>
        <pc:spChg chg="mod topLvl">
          <ac:chgData name="Elshad Hajiyev" userId="4ff5bd41dd3fb9fd" providerId="LiveId" clId="{05D23FB3-8B67-4EEA-939D-285755611C5C}" dt="2020-08-27T15:38:50.091" v="1368" actId="1036"/>
          <ac:spMkLst>
            <pc:docMk/>
            <pc:sldMk cId="1807676731" sldId="262"/>
            <ac:spMk id="14" creationId="{237006E0-FE4B-4110-AFDA-D0B64BC17E25}"/>
          </ac:spMkLst>
        </pc:spChg>
        <pc:spChg chg="del mod topLvl">
          <ac:chgData name="Elshad Hajiyev" userId="4ff5bd41dd3fb9fd" providerId="LiveId" clId="{05D23FB3-8B67-4EEA-939D-285755611C5C}" dt="2020-08-27T14:49:51.313" v="541" actId="478"/>
          <ac:spMkLst>
            <pc:docMk/>
            <pc:sldMk cId="1807676731" sldId="262"/>
            <ac:spMk id="16" creationId="{FF918C7A-C84D-46B6-AFFB-2DAA28A39AAB}"/>
          </ac:spMkLst>
        </pc:spChg>
        <pc:spChg chg="mod topLvl">
          <ac:chgData name="Elshad Hajiyev" userId="4ff5bd41dd3fb9fd" providerId="LiveId" clId="{05D23FB3-8B67-4EEA-939D-285755611C5C}" dt="2020-08-27T15:38:50.091" v="1368" actId="1036"/>
          <ac:spMkLst>
            <pc:docMk/>
            <pc:sldMk cId="1807676731" sldId="262"/>
            <ac:spMk id="20" creationId="{5F73E6AC-D218-409E-98D6-31B00041A1A5}"/>
          </ac:spMkLst>
        </pc:spChg>
        <pc:spChg chg="del mod topLvl">
          <ac:chgData name="Elshad Hajiyev" userId="4ff5bd41dd3fb9fd" providerId="LiveId" clId="{05D23FB3-8B67-4EEA-939D-285755611C5C}" dt="2020-08-27T14:49:41.789" v="537" actId="478"/>
          <ac:spMkLst>
            <pc:docMk/>
            <pc:sldMk cId="1807676731" sldId="262"/>
            <ac:spMk id="22" creationId="{C7B5B1DD-9DA3-4D6A-922F-5FB0FE0F5556}"/>
          </ac:spMkLst>
        </pc:spChg>
        <pc:spChg chg="add mod">
          <ac:chgData name="Elshad Hajiyev" userId="4ff5bd41dd3fb9fd" providerId="LiveId" clId="{05D23FB3-8B67-4EEA-939D-285755611C5C}" dt="2020-08-27T15:38:50.091" v="1368" actId="1036"/>
          <ac:spMkLst>
            <pc:docMk/>
            <pc:sldMk cId="1807676731" sldId="262"/>
            <ac:spMk id="23" creationId="{F2A6AF4F-7723-49EA-B238-E447D9F7B5D2}"/>
          </ac:spMkLst>
        </pc:spChg>
        <pc:spChg chg="add mod">
          <ac:chgData name="Elshad Hajiyev" userId="4ff5bd41dd3fb9fd" providerId="LiveId" clId="{05D23FB3-8B67-4EEA-939D-285755611C5C}" dt="2020-08-27T15:38:50.091" v="1368" actId="1036"/>
          <ac:spMkLst>
            <pc:docMk/>
            <pc:sldMk cId="1807676731" sldId="262"/>
            <ac:spMk id="24" creationId="{EAA121F4-8A57-4C73-8182-1ED6EF033DC1}"/>
          </ac:spMkLst>
        </pc:spChg>
        <pc:spChg chg="add mod">
          <ac:chgData name="Elshad Hajiyev" userId="4ff5bd41dd3fb9fd" providerId="LiveId" clId="{05D23FB3-8B67-4EEA-939D-285755611C5C}" dt="2020-08-27T15:38:50.091" v="1368" actId="1036"/>
          <ac:spMkLst>
            <pc:docMk/>
            <pc:sldMk cId="1807676731" sldId="262"/>
            <ac:spMk id="25" creationId="{9069EE9C-8091-4D3D-BFEF-1388F2C8E324}"/>
          </ac:spMkLst>
        </pc:spChg>
        <pc:grpChg chg="add del mod">
          <ac:chgData name="Elshad Hajiyev" userId="4ff5bd41dd3fb9fd" providerId="LiveId" clId="{05D23FB3-8B67-4EEA-939D-285755611C5C}" dt="2020-08-27T14:49:44.073" v="538" actId="478"/>
          <ac:grpSpMkLst>
            <pc:docMk/>
            <pc:sldMk cId="1807676731" sldId="262"/>
            <ac:grpSpMk id="9" creationId="{3BAD3600-FD0B-43E4-9EF9-37487AD2FCD8}"/>
          </ac:grpSpMkLst>
        </pc:grpChg>
        <pc:grpChg chg="add del mod">
          <ac:chgData name="Elshad Hajiyev" userId="4ff5bd41dd3fb9fd" providerId="LiveId" clId="{05D23FB3-8B67-4EEA-939D-285755611C5C}" dt="2020-08-27T14:49:51.313" v="541" actId="478"/>
          <ac:grpSpMkLst>
            <pc:docMk/>
            <pc:sldMk cId="1807676731" sldId="262"/>
            <ac:grpSpMk id="13" creationId="{3053328E-1CC1-4E98-8EDB-7344BF199143}"/>
          </ac:grpSpMkLst>
        </pc:grpChg>
        <pc:grpChg chg="add del mod">
          <ac:chgData name="Elshad Hajiyev" userId="4ff5bd41dd3fb9fd" providerId="LiveId" clId="{05D23FB3-8B67-4EEA-939D-285755611C5C}" dt="2020-08-27T14:49:41.789" v="537" actId="478"/>
          <ac:grpSpMkLst>
            <pc:docMk/>
            <pc:sldMk cId="1807676731" sldId="262"/>
            <ac:grpSpMk id="18" creationId="{6C19512A-D0E3-4F01-891F-50DFAA372C41}"/>
          </ac:grpSpMkLst>
        </pc:grpChg>
        <pc:picChg chg="mod modCrop">
          <ac:chgData name="Elshad Hajiyev" userId="4ff5bd41dd3fb9fd" providerId="LiveId" clId="{05D23FB3-8B67-4EEA-939D-285755611C5C}" dt="2020-08-27T14:57:08.011" v="632" actId="732"/>
          <ac:picMkLst>
            <pc:docMk/>
            <pc:sldMk cId="1807676731" sldId="262"/>
            <ac:picMk id="10" creationId="{7E7516D5-86C5-48B5-8E66-B9E6F735DF5D}"/>
          </ac:picMkLst>
        </pc:picChg>
      </pc:sldChg>
      <pc:sldChg chg="addSp delSp modSp mod ord">
        <pc:chgData name="Elshad Hajiyev" userId="4ff5bd41dd3fb9fd" providerId="LiveId" clId="{05D23FB3-8B67-4EEA-939D-285755611C5C}" dt="2020-08-27T15:29:20.153" v="1297" actId="1076"/>
        <pc:sldMkLst>
          <pc:docMk/>
          <pc:sldMk cId="893224875" sldId="263"/>
        </pc:sldMkLst>
        <pc:spChg chg="add del mod">
          <ac:chgData name="Elshad Hajiyev" userId="4ff5bd41dd3fb9fd" providerId="LiveId" clId="{05D23FB3-8B67-4EEA-939D-285755611C5C}" dt="2020-08-27T14:24:31.979" v="136" actId="478"/>
          <ac:spMkLst>
            <pc:docMk/>
            <pc:sldMk cId="893224875" sldId="263"/>
            <ac:spMk id="3" creationId="{4DD28357-D468-4D56-8344-EA65D968F889}"/>
          </ac:spMkLst>
        </pc:spChg>
        <pc:spChg chg="mod">
          <ac:chgData name="Elshad Hajiyev" userId="4ff5bd41dd3fb9fd" providerId="LiveId" clId="{05D23FB3-8B67-4EEA-939D-285755611C5C}" dt="2020-08-27T15:28:57.116" v="1270" actId="20577"/>
          <ac:spMkLst>
            <pc:docMk/>
            <pc:sldMk cId="893224875" sldId="263"/>
            <ac:spMk id="6" creationId="{8146B020-2B12-4533-AB98-A078339B314A}"/>
          </ac:spMkLst>
        </pc:spChg>
        <pc:spChg chg="del">
          <ac:chgData name="Elshad Hajiyev" userId="4ff5bd41dd3fb9fd" providerId="LiveId" clId="{05D23FB3-8B67-4EEA-939D-285755611C5C}" dt="2020-08-27T14:20:41.492" v="97" actId="478"/>
          <ac:spMkLst>
            <pc:docMk/>
            <pc:sldMk cId="893224875" sldId="263"/>
            <ac:spMk id="7" creationId="{F3D22D53-586E-4F80-B549-03B4A942D854}"/>
          </ac:spMkLst>
        </pc:spChg>
        <pc:spChg chg="add mod">
          <ac:chgData name="Elshad Hajiyev" userId="4ff5bd41dd3fb9fd" providerId="LiveId" clId="{05D23FB3-8B67-4EEA-939D-285755611C5C}" dt="2020-08-27T14:24:17.375" v="135" actId="14100"/>
          <ac:spMkLst>
            <pc:docMk/>
            <pc:sldMk cId="893224875" sldId="263"/>
            <ac:spMk id="11" creationId="{47B661BB-DA4F-4A06-8806-B86B1A3E16CB}"/>
          </ac:spMkLst>
        </pc:spChg>
        <pc:spChg chg="mod">
          <ac:chgData name="Elshad Hajiyev" userId="4ff5bd41dd3fb9fd" providerId="LiveId" clId="{05D23FB3-8B67-4EEA-939D-285755611C5C}" dt="2020-08-27T14:26:45.450" v="163" actId="403"/>
          <ac:spMkLst>
            <pc:docMk/>
            <pc:sldMk cId="893224875" sldId="263"/>
            <ac:spMk id="14" creationId="{38F49EA5-D2FD-4CD1-A6B4-8DAE934BDF0E}"/>
          </ac:spMkLst>
        </pc:spChg>
        <pc:spChg chg="mod">
          <ac:chgData name="Elshad Hajiyev" userId="4ff5bd41dd3fb9fd" providerId="LiveId" clId="{05D23FB3-8B67-4EEA-939D-285755611C5C}" dt="2020-08-27T14:27:41.473" v="173" actId="113"/>
          <ac:spMkLst>
            <pc:docMk/>
            <pc:sldMk cId="893224875" sldId="263"/>
            <ac:spMk id="15" creationId="{36975240-1F41-4C50-88B6-ED7A5A84CBAA}"/>
          </ac:spMkLst>
        </pc:spChg>
        <pc:spChg chg="mod">
          <ac:chgData name="Elshad Hajiyev" userId="4ff5bd41dd3fb9fd" providerId="LiveId" clId="{05D23FB3-8B67-4EEA-939D-285755611C5C}" dt="2020-08-27T14:27:40.849" v="171" actId="113"/>
          <ac:spMkLst>
            <pc:docMk/>
            <pc:sldMk cId="893224875" sldId="263"/>
            <ac:spMk id="17" creationId="{496A3FD3-6D33-495C-9C4B-BA1FAC8F14F8}"/>
          </ac:spMkLst>
        </pc:spChg>
        <pc:spChg chg="mod">
          <ac:chgData name="Elshad Hajiyev" userId="4ff5bd41dd3fb9fd" providerId="LiveId" clId="{05D23FB3-8B67-4EEA-939D-285755611C5C}" dt="2020-08-27T14:26:45.450" v="163" actId="403"/>
          <ac:spMkLst>
            <pc:docMk/>
            <pc:sldMk cId="893224875" sldId="263"/>
            <ac:spMk id="18" creationId="{4CEA2094-1198-49C3-A482-1F02CE1E11D0}"/>
          </ac:spMkLst>
        </pc:spChg>
        <pc:spChg chg="mod">
          <ac:chgData name="Elshad Hajiyev" userId="4ff5bd41dd3fb9fd" providerId="LiveId" clId="{05D23FB3-8B67-4EEA-939D-285755611C5C}" dt="2020-08-27T14:27:41.121" v="172" actId="113"/>
          <ac:spMkLst>
            <pc:docMk/>
            <pc:sldMk cId="893224875" sldId="263"/>
            <ac:spMk id="20" creationId="{87BEA000-EE3F-431F-96E1-479FDE163A04}"/>
          </ac:spMkLst>
        </pc:spChg>
        <pc:spChg chg="mod">
          <ac:chgData name="Elshad Hajiyev" userId="4ff5bd41dd3fb9fd" providerId="LiveId" clId="{05D23FB3-8B67-4EEA-939D-285755611C5C}" dt="2020-08-27T14:26:45.450" v="163" actId="403"/>
          <ac:spMkLst>
            <pc:docMk/>
            <pc:sldMk cId="893224875" sldId="263"/>
            <ac:spMk id="21" creationId="{73FFA7D0-A7F8-4C58-B84F-DF0D038F6919}"/>
          </ac:spMkLst>
        </pc:spChg>
        <pc:spChg chg="mod">
          <ac:chgData name="Elshad Hajiyev" userId="4ff5bd41dd3fb9fd" providerId="LiveId" clId="{05D23FB3-8B67-4EEA-939D-285755611C5C}" dt="2020-08-27T14:22:57.902" v="129" actId="207"/>
          <ac:spMkLst>
            <pc:docMk/>
            <pc:sldMk cId="893224875" sldId="263"/>
            <ac:spMk id="23" creationId="{A0DF778E-1563-47DC-87F2-E61FFA497533}"/>
          </ac:spMkLst>
        </pc:spChg>
        <pc:spChg chg="mod">
          <ac:chgData name="Elshad Hajiyev" userId="4ff5bd41dd3fb9fd" providerId="LiveId" clId="{05D23FB3-8B67-4EEA-939D-285755611C5C}" dt="2020-08-27T14:22:19.932" v="124" actId="404"/>
          <ac:spMkLst>
            <pc:docMk/>
            <pc:sldMk cId="893224875" sldId="263"/>
            <ac:spMk id="24" creationId="{98998EF4-FECE-46DB-80B7-EA0752BB1619}"/>
          </ac:spMkLst>
        </pc:spChg>
        <pc:spChg chg="add mod">
          <ac:chgData name="Elshad Hajiyev" userId="4ff5bd41dd3fb9fd" providerId="LiveId" clId="{05D23FB3-8B67-4EEA-939D-285755611C5C}" dt="2020-08-27T15:29:20.153" v="1297" actId="1076"/>
          <ac:spMkLst>
            <pc:docMk/>
            <pc:sldMk cId="893224875" sldId="263"/>
            <ac:spMk id="34" creationId="{61AF0D4A-5E1A-4DBC-BF36-9718E09038A1}"/>
          </ac:spMkLst>
        </pc:spChg>
        <pc:spChg chg="add mod">
          <ac:chgData name="Elshad Hajiyev" userId="4ff5bd41dd3fb9fd" providerId="LiveId" clId="{05D23FB3-8B67-4EEA-939D-285755611C5C}" dt="2020-08-27T15:29:20.153" v="1297" actId="1076"/>
          <ac:spMkLst>
            <pc:docMk/>
            <pc:sldMk cId="893224875" sldId="263"/>
            <ac:spMk id="36" creationId="{6C95428D-B4EB-4011-BFFC-61EB34FA77DB}"/>
          </ac:spMkLst>
        </pc:spChg>
        <pc:spChg chg="add mod">
          <ac:chgData name="Elshad Hajiyev" userId="4ff5bd41dd3fb9fd" providerId="LiveId" clId="{05D23FB3-8B67-4EEA-939D-285755611C5C}" dt="2020-08-27T15:29:20.153" v="1297" actId="1076"/>
          <ac:spMkLst>
            <pc:docMk/>
            <pc:sldMk cId="893224875" sldId="263"/>
            <ac:spMk id="38" creationId="{A9114730-152D-46CD-8E85-48F2B9DEBC27}"/>
          </ac:spMkLst>
        </pc:spChg>
        <pc:spChg chg="add mod">
          <ac:chgData name="Elshad Hajiyev" userId="4ff5bd41dd3fb9fd" providerId="LiveId" clId="{05D23FB3-8B67-4EEA-939D-285755611C5C}" dt="2020-08-27T15:29:20.153" v="1297" actId="1076"/>
          <ac:spMkLst>
            <pc:docMk/>
            <pc:sldMk cId="893224875" sldId="263"/>
            <ac:spMk id="40" creationId="{EA9606B6-92D9-4ED0-B67E-D1219F6FA7C8}"/>
          </ac:spMkLst>
        </pc:spChg>
        <pc:grpChg chg="add del mod">
          <ac:chgData name="Elshad Hajiyev" userId="4ff5bd41dd3fb9fd" providerId="LiveId" clId="{05D23FB3-8B67-4EEA-939D-285755611C5C}" dt="2020-08-27T14:45:34.547" v="491" actId="478"/>
          <ac:grpSpMkLst>
            <pc:docMk/>
            <pc:sldMk cId="893224875" sldId="263"/>
            <ac:grpSpMk id="13" creationId="{22F2A047-ACA4-4D25-8A6C-DD68B176D0DA}"/>
          </ac:grpSpMkLst>
        </pc:grpChg>
        <pc:grpChg chg="add del mod">
          <ac:chgData name="Elshad Hajiyev" userId="4ff5bd41dd3fb9fd" providerId="LiveId" clId="{05D23FB3-8B67-4EEA-939D-285755611C5C}" dt="2020-08-27T14:45:34.547" v="491" actId="478"/>
          <ac:grpSpMkLst>
            <pc:docMk/>
            <pc:sldMk cId="893224875" sldId="263"/>
            <ac:grpSpMk id="16" creationId="{4FF87EED-C799-4081-AF1A-32A823AE7548}"/>
          </ac:grpSpMkLst>
        </pc:grpChg>
        <pc:grpChg chg="add del mod">
          <ac:chgData name="Elshad Hajiyev" userId="4ff5bd41dd3fb9fd" providerId="LiveId" clId="{05D23FB3-8B67-4EEA-939D-285755611C5C}" dt="2020-08-27T14:45:34.547" v="491" actId="478"/>
          <ac:grpSpMkLst>
            <pc:docMk/>
            <pc:sldMk cId="893224875" sldId="263"/>
            <ac:grpSpMk id="19" creationId="{73AD7499-4B83-494B-95BD-992303EA10F0}"/>
          </ac:grpSpMkLst>
        </pc:grpChg>
        <pc:grpChg chg="add del mod">
          <ac:chgData name="Elshad Hajiyev" userId="4ff5bd41dd3fb9fd" providerId="LiveId" clId="{05D23FB3-8B67-4EEA-939D-285755611C5C}" dt="2020-08-27T14:45:34.547" v="491" actId="478"/>
          <ac:grpSpMkLst>
            <pc:docMk/>
            <pc:sldMk cId="893224875" sldId="263"/>
            <ac:grpSpMk id="22" creationId="{D9314BD5-85E3-4C85-BFD8-228BAE965548}"/>
          </ac:grpSpMkLst>
        </pc:grpChg>
        <pc:picChg chg="add mod">
          <ac:chgData name="Elshad Hajiyev" userId="4ff5bd41dd3fb9fd" providerId="LiveId" clId="{05D23FB3-8B67-4EEA-939D-285755611C5C}" dt="2020-08-27T15:29:20.153" v="1297" actId="1076"/>
          <ac:picMkLst>
            <pc:docMk/>
            <pc:sldMk cId="893224875" sldId="263"/>
            <ac:picMk id="4" creationId="{D6A477CB-50A7-4522-9E64-55C49208F721}"/>
          </ac:picMkLst>
        </pc:picChg>
        <pc:picChg chg="add mod">
          <ac:chgData name="Elshad Hajiyev" userId="4ff5bd41dd3fb9fd" providerId="LiveId" clId="{05D23FB3-8B67-4EEA-939D-285755611C5C}" dt="2020-08-27T15:29:20.153" v="1297" actId="1076"/>
          <ac:picMkLst>
            <pc:docMk/>
            <pc:sldMk cId="893224875" sldId="263"/>
            <ac:picMk id="5" creationId="{F09B993F-F207-43DC-A873-108E494FDABA}"/>
          </ac:picMkLst>
        </pc:picChg>
        <pc:picChg chg="add mod">
          <ac:chgData name="Elshad Hajiyev" userId="4ff5bd41dd3fb9fd" providerId="LiveId" clId="{05D23FB3-8B67-4EEA-939D-285755611C5C}" dt="2020-08-27T15:29:20.153" v="1297" actId="1076"/>
          <ac:picMkLst>
            <pc:docMk/>
            <pc:sldMk cId="893224875" sldId="263"/>
            <ac:picMk id="8" creationId="{7967B624-6B42-4FA4-9F15-43153856D7A2}"/>
          </ac:picMkLst>
        </pc:picChg>
        <pc:picChg chg="mod modCrop">
          <ac:chgData name="Elshad Hajiyev" userId="4ff5bd41dd3fb9fd" providerId="LiveId" clId="{05D23FB3-8B67-4EEA-939D-285755611C5C}" dt="2020-08-27T14:20:14.929" v="91" actId="732"/>
          <ac:picMkLst>
            <pc:docMk/>
            <pc:sldMk cId="893224875" sldId="263"/>
            <ac:picMk id="9" creationId="{8CFBDF6E-78AD-4FBA-9B07-1F98608A8B28}"/>
          </ac:picMkLst>
        </pc:picChg>
        <pc:picChg chg="add mod">
          <ac:chgData name="Elshad Hajiyev" userId="4ff5bd41dd3fb9fd" providerId="LiveId" clId="{05D23FB3-8B67-4EEA-939D-285755611C5C}" dt="2020-08-27T15:29:20.153" v="1297" actId="1076"/>
          <ac:picMkLst>
            <pc:docMk/>
            <pc:sldMk cId="893224875" sldId="263"/>
            <ac:picMk id="10" creationId="{A2EAD66A-A4FF-4FB8-9FCE-0B46FA83B489}"/>
          </ac:picMkLst>
        </pc:picChg>
        <pc:picChg chg="add del mod">
          <ac:chgData name="Elshad Hajiyev" userId="4ff5bd41dd3fb9fd" providerId="LiveId" clId="{05D23FB3-8B67-4EEA-939D-285755611C5C}" dt="2020-08-27T14:45:34.547" v="491" actId="478"/>
          <ac:picMkLst>
            <pc:docMk/>
            <pc:sldMk cId="893224875" sldId="263"/>
            <ac:picMk id="12" creationId="{A23391F0-CC25-4617-AD2E-48A8A93C005A}"/>
          </ac:picMkLst>
        </pc:picChg>
      </pc:sldChg>
      <pc:sldChg chg="del">
        <pc:chgData name="Elshad Hajiyev" userId="4ff5bd41dd3fb9fd" providerId="LiveId" clId="{05D23FB3-8B67-4EEA-939D-285755611C5C}" dt="2020-08-27T15:11:31.639" v="953" actId="47"/>
        <pc:sldMkLst>
          <pc:docMk/>
          <pc:sldMk cId="2596897703" sldId="264"/>
        </pc:sldMkLst>
      </pc:sldChg>
      <pc:sldChg chg="addSp delSp modSp del mod ord">
        <pc:chgData name="Elshad Hajiyev" userId="4ff5bd41dd3fb9fd" providerId="LiveId" clId="{05D23FB3-8B67-4EEA-939D-285755611C5C}" dt="2020-08-27T15:14:51.288" v="1006" actId="47"/>
        <pc:sldMkLst>
          <pc:docMk/>
          <pc:sldMk cId="2225727983" sldId="266"/>
        </pc:sldMkLst>
        <pc:spChg chg="add del mod">
          <ac:chgData name="Elshad Hajiyev" userId="4ff5bd41dd3fb9fd" providerId="LiveId" clId="{05D23FB3-8B67-4EEA-939D-285755611C5C}" dt="2020-08-27T15:09:53.576" v="896" actId="478"/>
          <ac:spMkLst>
            <pc:docMk/>
            <pc:sldMk cId="2225727983" sldId="266"/>
            <ac:spMk id="3" creationId="{5A52844C-2A5E-4527-A3F5-7D9B4002889C}"/>
          </ac:spMkLst>
        </pc:spChg>
        <pc:spChg chg="mod">
          <ac:chgData name="Elshad Hajiyev" userId="4ff5bd41dd3fb9fd" providerId="LiveId" clId="{05D23FB3-8B67-4EEA-939D-285755611C5C}" dt="2020-08-27T15:10:00.760" v="912" actId="20577"/>
          <ac:spMkLst>
            <pc:docMk/>
            <pc:sldMk cId="2225727983" sldId="266"/>
            <ac:spMk id="5" creationId="{B8B72B13-069B-4F8A-9437-FA58C3F1D44B}"/>
          </ac:spMkLst>
        </pc:spChg>
        <pc:spChg chg="mod">
          <ac:chgData name="Elshad Hajiyev" userId="4ff5bd41dd3fb9fd" providerId="LiveId" clId="{05D23FB3-8B67-4EEA-939D-285755611C5C}" dt="2020-08-27T15:10:42.573" v="919" actId="1076"/>
          <ac:spMkLst>
            <pc:docMk/>
            <pc:sldMk cId="2225727983" sldId="266"/>
            <ac:spMk id="6" creationId="{2281D70C-EE29-493E-838C-890184A02C07}"/>
          </ac:spMkLst>
        </pc:spChg>
        <pc:picChg chg="add mod">
          <ac:chgData name="Elshad Hajiyev" userId="4ff5bd41dd3fb9fd" providerId="LiveId" clId="{05D23FB3-8B67-4EEA-939D-285755611C5C}" dt="2020-08-27T15:09:24.764" v="893" actId="1076"/>
          <ac:picMkLst>
            <pc:docMk/>
            <pc:sldMk cId="2225727983" sldId="266"/>
            <ac:picMk id="4" creationId="{66BD0643-9989-4852-8D4B-2A5FA87E2858}"/>
          </ac:picMkLst>
        </pc:picChg>
        <pc:picChg chg="add mod">
          <ac:chgData name="Elshad Hajiyev" userId="4ff5bd41dd3fb9fd" providerId="LiveId" clId="{05D23FB3-8B67-4EEA-939D-285755611C5C}" dt="2020-08-27T15:09:19.950" v="892" actId="1076"/>
          <ac:picMkLst>
            <pc:docMk/>
            <pc:sldMk cId="2225727983" sldId="266"/>
            <ac:picMk id="7" creationId="{4504D2F0-4E2D-4287-ABEA-023AFE5FC76C}"/>
          </ac:picMkLst>
        </pc:picChg>
        <pc:picChg chg="add mod">
          <ac:chgData name="Elshad Hajiyev" userId="4ff5bd41dd3fb9fd" providerId="LiveId" clId="{05D23FB3-8B67-4EEA-939D-285755611C5C}" dt="2020-08-27T15:10:30.259" v="918" actId="1076"/>
          <ac:picMkLst>
            <pc:docMk/>
            <pc:sldMk cId="2225727983" sldId="266"/>
            <ac:picMk id="8" creationId="{790A94BB-8360-4289-9662-A9A47D86C88C}"/>
          </ac:picMkLst>
        </pc:picChg>
        <pc:picChg chg="del">
          <ac:chgData name="Elshad Hajiyev" userId="4ff5bd41dd3fb9fd" providerId="LiveId" clId="{05D23FB3-8B67-4EEA-939D-285755611C5C}" dt="2020-08-27T15:08:34.090" v="880" actId="478"/>
          <ac:picMkLst>
            <pc:docMk/>
            <pc:sldMk cId="2225727983" sldId="266"/>
            <ac:picMk id="9" creationId="{73634FB2-CF5B-4C8E-9EF0-593506A28F30}"/>
          </ac:picMkLst>
        </pc:picChg>
        <pc:picChg chg="add mod">
          <ac:chgData name="Elshad Hajiyev" userId="4ff5bd41dd3fb9fd" providerId="LiveId" clId="{05D23FB3-8B67-4EEA-939D-285755611C5C}" dt="2020-08-27T15:09:30.459" v="894" actId="1076"/>
          <ac:picMkLst>
            <pc:docMk/>
            <pc:sldMk cId="2225727983" sldId="266"/>
            <ac:picMk id="10" creationId="{C8AB573E-CE1C-406E-86D9-3610987E1B9D}"/>
          </ac:picMkLst>
        </pc:picChg>
      </pc:sldChg>
      <pc:sldChg chg="del">
        <pc:chgData name="Elshad Hajiyev" userId="4ff5bd41dd3fb9fd" providerId="LiveId" clId="{05D23FB3-8B67-4EEA-939D-285755611C5C}" dt="2020-08-27T15:11:30.223" v="951" actId="47"/>
        <pc:sldMkLst>
          <pc:docMk/>
          <pc:sldMk cId="3816056523" sldId="267"/>
        </pc:sldMkLst>
      </pc:sldChg>
      <pc:sldChg chg="del">
        <pc:chgData name="Elshad Hajiyev" userId="4ff5bd41dd3fb9fd" providerId="LiveId" clId="{05D23FB3-8B67-4EEA-939D-285755611C5C}" dt="2020-08-27T15:11:29.992" v="950" actId="47"/>
        <pc:sldMkLst>
          <pc:docMk/>
          <pc:sldMk cId="1284200841" sldId="268"/>
        </pc:sldMkLst>
      </pc:sldChg>
      <pc:sldChg chg="del">
        <pc:chgData name="Elshad Hajiyev" userId="4ff5bd41dd3fb9fd" providerId="LiveId" clId="{05D23FB3-8B67-4EEA-939D-285755611C5C}" dt="2020-08-27T15:11:29.728" v="949" actId="47"/>
        <pc:sldMkLst>
          <pc:docMk/>
          <pc:sldMk cId="174468796" sldId="269"/>
        </pc:sldMkLst>
      </pc:sldChg>
      <pc:sldChg chg="del">
        <pc:chgData name="Elshad Hajiyev" userId="4ff5bd41dd3fb9fd" providerId="LiveId" clId="{05D23FB3-8B67-4EEA-939D-285755611C5C}" dt="2020-08-27T15:11:29.254" v="948" actId="47"/>
        <pc:sldMkLst>
          <pc:docMk/>
          <pc:sldMk cId="151147474" sldId="270"/>
        </pc:sldMkLst>
      </pc:sldChg>
      <pc:sldChg chg="del">
        <pc:chgData name="Elshad Hajiyev" userId="4ff5bd41dd3fb9fd" providerId="LiveId" clId="{05D23FB3-8B67-4EEA-939D-285755611C5C}" dt="2020-08-27T15:11:27.143" v="947" actId="47"/>
        <pc:sldMkLst>
          <pc:docMk/>
          <pc:sldMk cId="1293373045" sldId="271"/>
        </pc:sldMkLst>
      </pc:sldChg>
      <pc:sldChg chg="del">
        <pc:chgData name="Elshad Hajiyev" userId="4ff5bd41dd3fb9fd" providerId="LiveId" clId="{05D23FB3-8B67-4EEA-939D-285755611C5C}" dt="2020-08-27T15:11:26.759" v="946" actId="47"/>
        <pc:sldMkLst>
          <pc:docMk/>
          <pc:sldMk cId="2160388275" sldId="272"/>
        </pc:sldMkLst>
      </pc:sldChg>
      <pc:sldChg chg="del">
        <pc:chgData name="Elshad Hajiyev" userId="4ff5bd41dd3fb9fd" providerId="LiveId" clId="{05D23FB3-8B67-4EEA-939D-285755611C5C}" dt="2020-08-27T15:11:25.719" v="944" actId="47"/>
        <pc:sldMkLst>
          <pc:docMk/>
          <pc:sldMk cId="2667405237" sldId="273"/>
        </pc:sldMkLst>
      </pc:sldChg>
      <pc:sldChg chg="del">
        <pc:chgData name="Elshad Hajiyev" userId="4ff5bd41dd3fb9fd" providerId="LiveId" clId="{05D23FB3-8B67-4EEA-939D-285755611C5C}" dt="2020-08-27T15:11:25.209" v="943" actId="47"/>
        <pc:sldMkLst>
          <pc:docMk/>
          <pc:sldMk cId="3145513843" sldId="274"/>
        </pc:sldMkLst>
      </pc:sldChg>
      <pc:sldChg chg="del">
        <pc:chgData name="Elshad Hajiyev" userId="4ff5bd41dd3fb9fd" providerId="LiveId" clId="{05D23FB3-8B67-4EEA-939D-285755611C5C}" dt="2020-08-27T15:11:24.784" v="942" actId="47"/>
        <pc:sldMkLst>
          <pc:docMk/>
          <pc:sldMk cId="3888068549" sldId="275"/>
        </pc:sldMkLst>
      </pc:sldChg>
      <pc:sldChg chg="del">
        <pc:chgData name="Elshad Hajiyev" userId="4ff5bd41dd3fb9fd" providerId="LiveId" clId="{05D23FB3-8B67-4EEA-939D-285755611C5C}" dt="2020-08-27T15:11:24.361" v="941" actId="47"/>
        <pc:sldMkLst>
          <pc:docMk/>
          <pc:sldMk cId="2822882111" sldId="276"/>
        </pc:sldMkLst>
      </pc:sldChg>
      <pc:sldChg chg="del">
        <pc:chgData name="Elshad Hajiyev" userId="4ff5bd41dd3fb9fd" providerId="LiveId" clId="{05D23FB3-8B67-4EEA-939D-285755611C5C}" dt="2020-08-27T15:11:20.543" v="938" actId="47"/>
        <pc:sldMkLst>
          <pc:docMk/>
          <pc:sldMk cId="1108500606" sldId="278"/>
        </pc:sldMkLst>
      </pc:sldChg>
      <pc:sldChg chg="del">
        <pc:chgData name="Elshad Hajiyev" userId="4ff5bd41dd3fb9fd" providerId="LiveId" clId="{05D23FB3-8B67-4EEA-939D-285755611C5C}" dt="2020-08-27T15:11:19.431" v="937" actId="47"/>
        <pc:sldMkLst>
          <pc:docMk/>
          <pc:sldMk cId="2497512844" sldId="279"/>
        </pc:sldMkLst>
      </pc:sldChg>
      <pc:sldChg chg="modSp mod">
        <pc:chgData name="Elshad Hajiyev" userId="4ff5bd41dd3fb9fd" providerId="LiveId" clId="{05D23FB3-8B67-4EEA-939D-285755611C5C}" dt="2020-08-27T15:18:31.301" v="1080" actId="20577"/>
        <pc:sldMkLst>
          <pc:docMk/>
          <pc:sldMk cId="1664008586" sldId="280"/>
        </pc:sldMkLst>
        <pc:spChg chg="mod">
          <ac:chgData name="Elshad Hajiyev" userId="4ff5bd41dd3fb9fd" providerId="LiveId" clId="{05D23FB3-8B67-4EEA-939D-285755611C5C}" dt="2020-08-27T15:18:31.301" v="1080" actId="20577"/>
          <ac:spMkLst>
            <pc:docMk/>
            <pc:sldMk cId="1664008586" sldId="280"/>
            <ac:spMk id="4" creationId="{64D85E8F-5B1D-4162-A3A3-799B46874C78}"/>
          </ac:spMkLst>
        </pc:spChg>
      </pc:sldChg>
      <pc:sldChg chg="del">
        <pc:chgData name="Elshad Hajiyev" userId="4ff5bd41dd3fb9fd" providerId="LiveId" clId="{05D23FB3-8B67-4EEA-939D-285755611C5C}" dt="2020-08-27T15:11:22.904" v="939" actId="47"/>
        <pc:sldMkLst>
          <pc:docMk/>
          <pc:sldMk cId="2640580721" sldId="283"/>
        </pc:sldMkLst>
      </pc:sldChg>
      <pc:sldChg chg="addSp delSp modSp mod">
        <pc:chgData name="Elshad Hajiyev" userId="4ff5bd41dd3fb9fd" providerId="LiveId" clId="{05D23FB3-8B67-4EEA-939D-285755611C5C}" dt="2020-08-27T15:25:19.173" v="1198" actId="6549"/>
        <pc:sldMkLst>
          <pc:docMk/>
          <pc:sldMk cId="2667318545" sldId="284"/>
        </pc:sldMkLst>
        <pc:spChg chg="add del mod">
          <ac:chgData name="Elshad Hajiyev" userId="4ff5bd41dd3fb9fd" providerId="LiveId" clId="{05D23FB3-8B67-4EEA-939D-285755611C5C}" dt="2020-08-27T14:18:22.622" v="78" actId="478"/>
          <ac:spMkLst>
            <pc:docMk/>
            <pc:sldMk cId="2667318545" sldId="284"/>
            <ac:spMk id="2" creationId="{92EBCFFB-C359-474C-9FAD-AF0F364AFD43}"/>
          </ac:spMkLst>
        </pc:spChg>
        <pc:spChg chg="mod">
          <ac:chgData name="Elshad Hajiyev" userId="4ff5bd41dd3fb9fd" providerId="LiveId" clId="{05D23FB3-8B67-4EEA-939D-285755611C5C}" dt="2020-08-27T15:24:36.613" v="1139" actId="20577"/>
          <ac:spMkLst>
            <pc:docMk/>
            <pc:sldMk cId="2667318545" sldId="284"/>
            <ac:spMk id="4" creationId="{11936B68-3F8E-42D7-8E9F-C0610F95713F}"/>
          </ac:spMkLst>
        </pc:spChg>
        <pc:spChg chg="mod">
          <ac:chgData name="Elshad Hajiyev" userId="4ff5bd41dd3fb9fd" providerId="LiveId" clId="{05D23FB3-8B67-4EEA-939D-285755611C5C}" dt="2020-08-27T15:25:19.173" v="1198" actId="6549"/>
          <ac:spMkLst>
            <pc:docMk/>
            <pc:sldMk cId="2667318545" sldId="284"/>
            <ac:spMk id="7" creationId="{10A5C30F-185D-413F-9005-B41DD0FA0924}"/>
          </ac:spMkLst>
        </pc:spChg>
        <pc:spChg chg="add del mod">
          <ac:chgData name="Elshad Hajiyev" userId="4ff5bd41dd3fb9fd" providerId="LiveId" clId="{05D23FB3-8B67-4EEA-939D-285755611C5C}" dt="2020-08-27T14:13:01.812" v="17" actId="478"/>
          <ac:spMkLst>
            <pc:docMk/>
            <pc:sldMk cId="2667318545" sldId="284"/>
            <ac:spMk id="8" creationId="{F52FDD28-FDF4-4CF5-9ADB-534A8C4CB192}"/>
          </ac:spMkLst>
        </pc:spChg>
        <pc:picChg chg="mod">
          <ac:chgData name="Elshad Hajiyev" userId="4ff5bd41dd3fb9fd" providerId="LiveId" clId="{05D23FB3-8B67-4EEA-939D-285755611C5C}" dt="2020-08-27T14:25:11.729" v="141" actId="1076"/>
          <ac:picMkLst>
            <pc:docMk/>
            <pc:sldMk cId="2667318545" sldId="284"/>
            <ac:picMk id="5" creationId="{5E35D236-2258-4964-AC69-AF8C52D55CAE}"/>
          </ac:picMkLst>
        </pc:picChg>
      </pc:sldChg>
      <pc:sldChg chg="addSp delSp modSp mod">
        <pc:chgData name="Elshad Hajiyev" userId="4ff5bd41dd3fb9fd" providerId="LiveId" clId="{05D23FB3-8B67-4EEA-939D-285755611C5C}" dt="2020-08-27T15:32:45.560" v="1326" actId="20577"/>
        <pc:sldMkLst>
          <pc:docMk/>
          <pc:sldMk cId="796331228" sldId="286"/>
        </pc:sldMkLst>
        <pc:spChg chg="add del mod">
          <ac:chgData name="Elshad Hajiyev" userId="4ff5bd41dd3fb9fd" providerId="LiveId" clId="{05D23FB3-8B67-4EEA-939D-285755611C5C}" dt="2020-08-27T14:28:32.067" v="180" actId="478"/>
          <ac:spMkLst>
            <pc:docMk/>
            <pc:sldMk cId="796331228" sldId="286"/>
            <ac:spMk id="3" creationId="{E1FC85EE-8D6D-410E-9E20-C3AA533D436D}"/>
          </ac:spMkLst>
        </pc:spChg>
        <pc:spChg chg="mod">
          <ac:chgData name="Elshad Hajiyev" userId="4ff5bd41dd3fb9fd" providerId="LiveId" clId="{05D23FB3-8B67-4EEA-939D-285755611C5C}" dt="2020-08-27T14:30:48.527" v="218" actId="2711"/>
          <ac:spMkLst>
            <pc:docMk/>
            <pc:sldMk cId="796331228" sldId="286"/>
            <ac:spMk id="6" creationId="{CE09A200-4838-4284-BD1E-19701CABB5FE}"/>
          </ac:spMkLst>
        </pc:spChg>
        <pc:spChg chg="mod">
          <ac:chgData name="Elshad Hajiyev" userId="4ff5bd41dd3fb9fd" providerId="LiveId" clId="{05D23FB3-8B67-4EEA-939D-285755611C5C}" dt="2020-08-27T14:30:48.527" v="218" actId="2711"/>
          <ac:spMkLst>
            <pc:docMk/>
            <pc:sldMk cId="796331228" sldId="286"/>
            <ac:spMk id="8" creationId="{6E879C98-66F9-40DA-ACB8-E571DC67356F}"/>
          </ac:spMkLst>
        </pc:spChg>
        <pc:spChg chg="mod">
          <ac:chgData name="Elshad Hajiyev" userId="4ff5bd41dd3fb9fd" providerId="LiveId" clId="{05D23FB3-8B67-4EEA-939D-285755611C5C}" dt="2020-08-27T14:30:50.317" v="219" actId="2711"/>
          <ac:spMkLst>
            <pc:docMk/>
            <pc:sldMk cId="796331228" sldId="286"/>
            <ac:spMk id="10" creationId="{6933934C-B3D2-4AFC-A495-656ED37906EB}"/>
          </ac:spMkLst>
        </pc:spChg>
        <pc:spChg chg="mod">
          <ac:chgData name="Elshad Hajiyev" userId="4ff5bd41dd3fb9fd" providerId="LiveId" clId="{05D23FB3-8B67-4EEA-939D-285755611C5C}" dt="2020-08-27T14:30:50.317" v="219" actId="2711"/>
          <ac:spMkLst>
            <pc:docMk/>
            <pc:sldMk cId="796331228" sldId="286"/>
            <ac:spMk id="12" creationId="{8BF18727-C791-4182-905E-15DFEE4E76CA}"/>
          </ac:spMkLst>
        </pc:spChg>
        <pc:spChg chg="mod">
          <ac:chgData name="Elshad Hajiyev" userId="4ff5bd41dd3fb9fd" providerId="LiveId" clId="{05D23FB3-8B67-4EEA-939D-285755611C5C}" dt="2020-08-27T14:30:50.317" v="219" actId="2711"/>
          <ac:spMkLst>
            <pc:docMk/>
            <pc:sldMk cId="796331228" sldId="286"/>
            <ac:spMk id="13" creationId="{8ED6FFF4-0596-4FC9-AEFD-A80627E3F138}"/>
          </ac:spMkLst>
        </pc:spChg>
        <pc:spChg chg="mod">
          <ac:chgData name="Elshad Hajiyev" userId="4ff5bd41dd3fb9fd" providerId="LiveId" clId="{05D23FB3-8B67-4EEA-939D-285755611C5C}" dt="2020-08-27T15:29:54.372" v="1302" actId="6549"/>
          <ac:spMkLst>
            <pc:docMk/>
            <pc:sldMk cId="796331228" sldId="286"/>
            <ac:spMk id="15" creationId="{FDF4D823-2DE1-4C35-B88C-672BDA4AB6FC}"/>
          </ac:spMkLst>
        </pc:spChg>
        <pc:spChg chg="mod">
          <ac:chgData name="Elshad Hajiyev" userId="4ff5bd41dd3fb9fd" providerId="LiveId" clId="{05D23FB3-8B67-4EEA-939D-285755611C5C}" dt="2020-08-27T14:30:50.317" v="219" actId="2711"/>
          <ac:spMkLst>
            <pc:docMk/>
            <pc:sldMk cId="796331228" sldId="286"/>
            <ac:spMk id="16" creationId="{BABEE6AE-DE30-4FFB-9084-CA0F87056D52}"/>
          </ac:spMkLst>
        </pc:spChg>
        <pc:spChg chg="mod">
          <ac:chgData name="Elshad Hajiyev" userId="4ff5bd41dd3fb9fd" providerId="LiveId" clId="{05D23FB3-8B67-4EEA-939D-285755611C5C}" dt="2020-08-27T15:30:46.474" v="1307" actId="20577"/>
          <ac:spMkLst>
            <pc:docMk/>
            <pc:sldMk cId="796331228" sldId="286"/>
            <ac:spMk id="18" creationId="{23D9DEDA-783A-4121-AB15-3414C964318B}"/>
          </ac:spMkLst>
        </pc:spChg>
        <pc:spChg chg="mod">
          <ac:chgData name="Elshad Hajiyev" userId="4ff5bd41dd3fb9fd" providerId="LiveId" clId="{05D23FB3-8B67-4EEA-939D-285755611C5C}" dt="2020-08-27T14:30:50.317" v="219" actId="2711"/>
          <ac:spMkLst>
            <pc:docMk/>
            <pc:sldMk cId="796331228" sldId="286"/>
            <ac:spMk id="19" creationId="{EF87CC23-8557-4FC0-AAFB-187A5940F7D0}"/>
          </ac:spMkLst>
        </pc:spChg>
        <pc:spChg chg="mod">
          <ac:chgData name="Elshad Hajiyev" userId="4ff5bd41dd3fb9fd" providerId="LiveId" clId="{05D23FB3-8B67-4EEA-939D-285755611C5C}" dt="2020-08-27T14:30:48.527" v="218" actId="2711"/>
          <ac:spMkLst>
            <pc:docMk/>
            <pc:sldMk cId="796331228" sldId="286"/>
            <ac:spMk id="21" creationId="{0545B485-8205-420C-9765-A80A4A5E6320}"/>
          </ac:spMkLst>
        </pc:spChg>
        <pc:spChg chg="mod">
          <ac:chgData name="Elshad Hajiyev" userId="4ff5bd41dd3fb9fd" providerId="LiveId" clId="{05D23FB3-8B67-4EEA-939D-285755611C5C}" dt="2020-08-27T14:30:50.317" v="219" actId="2711"/>
          <ac:spMkLst>
            <pc:docMk/>
            <pc:sldMk cId="796331228" sldId="286"/>
            <ac:spMk id="22" creationId="{12F83E6F-52F6-488C-82E2-A2C9B2C46680}"/>
          </ac:spMkLst>
        </pc:spChg>
        <pc:spChg chg="mod">
          <ac:chgData name="Elshad Hajiyev" userId="4ff5bd41dd3fb9fd" providerId="LiveId" clId="{05D23FB3-8B67-4EEA-939D-285755611C5C}" dt="2020-08-27T15:32:45.560" v="1326" actId="20577"/>
          <ac:spMkLst>
            <pc:docMk/>
            <pc:sldMk cId="796331228" sldId="286"/>
            <ac:spMk id="24" creationId="{806DA830-FAC3-4D76-96D1-8D6631AC72E1}"/>
          </ac:spMkLst>
        </pc:spChg>
        <pc:spChg chg="mod">
          <ac:chgData name="Elshad Hajiyev" userId="4ff5bd41dd3fb9fd" providerId="LiveId" clId="{05D23FB3-8B67-4EEA-939D-285755611C5C}" dt="2020-08-27T14:30:50.317" v="219" actId="2711"/>
          <ac:spMkLst>
            <pc:docMk/>
            <pc:sldMk cId="796331228" sldId="286"/>
            <ac:spMk id="25" creationId="{385E1991-FC8E-4C5A-8027-88B1B5FB9D35}"/>
          </ac:spMkLst>
        </pc:spChg>
        <pc:spChg chg="add mod">
          <ac:chgData name="Elshad Hajiyev" userId="4ff5bd41dd3fb9fd" providerId="LiveId" clId="{05D23FB3-8B67-4EEA-939D-285755611C5C}" dt="2020-08-27T14:30:48.527" v="218" actId="2711"/>
          <ac:spMkLst>
            <pc:docMk/>
            <pc:sldMk cId="796331228" sldId="286"/>
            <ac:spMk id="26" creationId="{7BEF52C9-A249-47FF-B4C8-849A29CDF2A9}"/>
          </ac:spMkLst>
        </pc:spChg>
        <pc:spChg chg="add mod">
          <ac:chgData name="Elshad Hajiyev" userId="4ff5bd41dd3fb9fd" providerId="LiveId" clId="{05D23FB3-8B67-4EEA-939D-285755611C5C}" dt="2020-08-27T14:30:48.527" v="218" actId="2711"/>
          <ac:spMkLst>
            <pc:docMk/>
            <pc:sldMk cId="796331228" sldId="286"/>
            <ac:spMk id="27" creationId="{87658945-9E5B-4DAA-B270-1C9799D08ACD}"/>
          </ac:spMkLst>
        </pc:spChg>
        <pc:spChg chg="add mod">
          <ac:chgData name="Elshad Hajiyev" userId="4ff5bd41dd3fb9fd" providerId="LiveId" clId="{05D23FB3-8B67-4EEA-939D-285755611C5C}" dt="2020-08-27T14:30:48.527" v="218" actId="2711"/>
          <ac:spMkLst>
            <pc:docMk/>
            <pc:sldMk cId="796331228" sldId="286"/>
            <ac:spMk id="28" creationId="{2C8311C2-793C-4217-971B-D5505EDE7F49}"/>
          </ac:spMkLst>
        </pc:spChg>
        <pc:spChg chg="add mod">
          <ac:chgData name="Elshad Hajiyev" userId="4ff5bd41dd3fb9fd" providerId="LiveId" clId="{05D23FB3-8B67-4EEA-939D-285755611C5C}" dt="2020-08-27T14:30:48.527" v="218" actId="2711"/>
          <ac:spMkLst>
            <pc:docMk/>
            <pc:sldMk cId="796331228" sldId="286"/>
            <ac:spMk id="29" creationId="{E23BE986-9417-41FE-9829-EC336F031978}"/>
          </ac:spMkLst>
        </pc:spChg>
        <pc:spChg chg="add mod">
          <ac:chgData name="Elshad Hajiyev" userId="4ff5bd41dd3fb9fd" providerId="LiveId" clId="{05D23FB3-8B67-4EEA-939D-285755611C5C}" dt="2020-08-27T14:30:48.527" v="218" actId="2711"/>
          <ac:spMkLst>
            <pc:docMk/>
            <pc:sldMk cId="796331228" sldId="286"/>
            <ac:spMk id="30" creationId="{E50EE485-046C-4F83-8FA4-A6A4321D5656}"/>
          </ac:spMkLst>
        </pc:spChg>
        <pc:spChg chg="add mod">
          <ac:chgData name="Elshad Hajiyev" userId="4ff5bd41dd3fb9fd" providerId="LiveId" clId="{05D23FB3-8B67-4EEA-939D-285755611C5C}" dt="2020-08-27T14:30:48.527" v="218" actId="2711"/>
          <ac:spMkLst>
            <pc:docMk/>
            <pc:sldMk cId="796331228" sldId="286"/>
            <ac:spMk id="31" creationId="{7B3D9656-7C76-444B-966C-61567C7B3F2B}"/>
          </ac:spMkLst>
        </pc:spChg>
        <pc:grpChg chg="add mod">
          <ac:chgData name="Elshad Hajiyev" userId="4ff5bd41dd3fb9fd" providerId="LiveId" clId="{05D23FB3-8B67-4EEA-939D-285755611C5C}" dt="2020-08-27T14:28:41.839" v="206" actId="1035"/>
          <ac:grpSpMkLst>
            <pc:docMk/>
            <pc:sldMk cId="796331228" sldId="286"/>
            <ac:grpSpMk id="7" creationId="{9935C94F-5DD5-442B-B736-88E89B10A9AD}"/>
          </ac:grpSpMkLst>
        </pc:grpChg>
        <pc:grpChg chg="add mod">
          <ac:chgData name="Elshad Hajiyev" userId="4ff5bd41dd3fb9fd" providerId="LiveId" clId="{05D23FB3-8B67-4EEA-939D-285755611C5C}" dt="2020-08-27T14:28:41.839" v="206" actId="1035"/>
          <ac:grpSpMkLst>
            <pc:docMk/>
            <pc:sldMk cId="796331228" sldId="286"/>
            <ac:grpSpMk id="11" creationId="{D03D83B4-41D3-4CAC-8692-15F4EBEB1216}"/>
          </ac:grpSpMkLst>
        </pc:grpChg>
        <pc:grpChg chg="add mod">
          <ac:chgData name="Elshad Hajiyev" userId="4ff5bd41dd3fb9fd" providerId="LiveId" clId="{05D23FB3-8B67-4EEA-939D-285755611C5C}" dt="2020-08-27T14:28:41.839" v="206" actId="1035"/>
          <ac:grpSpMkLst>
            <pc:docMk/>
            <pc:sldMk cId="796331228" sldId="286"/>
            <ac:grpSpMk id="14" creationId="{95E005E6-809D-416D-A668-0A94B5BA731C}"/>
          </ac:grpSpMkLst>
        </pc:grpChg>
        <pc:grpChg chg="add mod">
          <ac:chgData name="Elshad Hajiyev" userId="4ff5bd41dd3fb9fd" providerId="LiveId" clId="{05D23FB3-8B67-4EEA-939D-285755611C5C}" dt="2020-08-27T14:28:41.839" v="206" actId="1035"/>
          <ac:grpSpMkLst>
            <pc:docMk/>
            <pc:sldMk cId="796331228" sldId="286"/>
            <ac:grpSpMk id="17" creationId="{754C0495-EB51-4BA1-890E-7578B977ABF0}"/>
          </ac:grpSpMkLst>
        </pc:grpChg>
        <pc:grpChg chg="add mod">
          <ac:chgData name="Elshad Hajiyev" userId="4ff5bd41dd3fb9fd" providerId="LiveId" clId="{05D23FB3-8B67-4EEA-939D-285755611C5C}" dt="2020-08-27T14:28:41.839" v="206" actId="1035"/>
          <ac:grpSpMkLst>
            <pc:docMk/>
            <pc:sldMk cId="796331228" sldId="286"/>
            <ac:grpSpMk id="20" creationId="{79AD8717-8E97-4BFC-A4E8-F8008E0B190F}"/>
          </ac:grpSpMkLst>
        </pc:grpChg>
        <pc:grpChg chg="add mod">
          <ac:chgData name="Elshad Hajiyev" userId="4ff5bd41dd3fb9fd" providerId="LiveId" clId="{05D23FB3-8B67-4EEA-939D-285755611C5C}" dt="2020-08-27T14:28:41.839" v="206" actId="1035"/>
          <ac:grpSpMkLst>
            <pc:docMk/>
            <pc:sldMk cId="796331228" sldId="286"/>
            <ac:grpSpMk id="23" creationId="{D2C674C7-B198-424A-81A2-E4113FA32030}"/>
          </ac:grpSpMkLst>
        </pc:grpChg>
        <pc:graphicFrameChg chg="del">
          <ac:chgData name="Elshad Hajiyev" userId="4ff5bd41dd3fb9fd" providerId="LiveId" clId="{05D23FB3-8B67-4EEA-939D-285755611C5C}" dt="2020-08-27T14:28:28.493" v="178" actId="478"/>
          <ac:graphicFrameMkLst>
            <pc:docMk/>
            <pc:sldMk cId="796331228" sldId="286"/>
            <ac:graphicFrameMk id="9" creationId="{08D3DC19-5976-4026-819D-310A94626986}"/>
          </ac:graphicFrameMkLst>
        </pc:graphicFrameChg>
      </pc:sldChg>
      <pc:sldChg chg="del">
        <pc:chgData name="Elshad Hajiyev" userId="4ff5bd41dd3fb9fd" providerId="LiveId" clId="{05D23FB3-8B67-4EEA-939D-285755611C5C}" dt="2020-08-27T15:11:30.406" v="952" actId="47"/>
        <pc:sldMkLst>
          <pc:docMk/>
          <pc:sldMk cId="380154571" sldId="287"/>
        </pc:sldMkLst>
      </pc:sldChg>
      <pc:sldChg chg="del">
        <pc:chgData name="Elshad Hajiyev" userId="4ff5bd41dd3fb9fd" providerId="LiveId" clId="{05D23FB3-8B67-4EEA-939D-285755611C5C}" dt="2020-08-27T15:11:18.300" v="936" actId="47"/>
        <pc:sldMkLst>
          <pc:docMk/>
          <pc:sldMk cId="4127971368" sldId="290"/>
        </pc:sldMkLst>
      </pc:sldChg>
      <pc:sldChg chg="del">
        <pc:chgData name="Elshad Hajiyev" userId="4ff5bd41dd3fb9fd" providerId="LiveId" clId="{05D23FB3-8B67-4EEA-939D-285755611C5C}" dt="2020-08-27T15:11:26.313" v="945" actId="47"/>
        <pc:sldMkLst>
          <pc:docMk/>
          <pc:sldMk cId="2517157267" sldId="291"/>
        </pc:sldMkLst>
      </pc:sldChg>
      <pc:sldChg chg="del">
        <pc:chgData name="Elshad Hajiyev" userId="4ff5bd41dd3fb9fd" providerId="LiveId" clId="{05D23FB3-8B67-4EEA-939D-285755611C5C}" dt="2020-08-27T15:11:23.689" v="940" actId="47"/>
        <pc:sldMkLst>
          <pc:docMk/>
          <pc:sldMk cId="3846105816" sldId="292"/>
        </pc:sldMkLst>
      </pc:sldChg>
      <pc:sldChg chg="del">
        <pc:chgData name="Elshad Hajiyev" userId="4ff5bd41dd3fb9fd" providerId="LiveId" clId="{05D23FB3-8B67-4EEA-939D-285755611C5C}" dt="2020-08-27T14:18:42.289" v="83" actId="47"/>
        <pc:sldMkLst>
          <pc:docMk/>
          <pc:sldMk cId="270375548" sldId="293"/>
        </pc:sldMkLst>
      </pc:sldChg>
      <pc:sldChg chg="addSp delSp modSp new mod ord modClrScheme chgLayout">
        <pc:chgData name="Elshad Hajiyev" userId="4ff5bd41dd3fb9fd" providerId="LiveId" clId="{05D23FB3-8B67-4EEA-939D-285755611C5C}" dt="2020-08-27T15:25:46.922" v="1234" actId="1076"/>
        <pc:sldMkLst>
          <pc:docMk/>
          <pc:sldMk cId="1874592309" sldId="293"/>
        </pc:sldMkLst>
        <pc:spChg chg="add del mod">
          <ac:chgData name="Elshad Hajiyev" userId="4ff5bd41dd3fb9fd" providerId="LiveId" clId="{05D23FB3-8B67-4EEA-939D-285755611C5C}" dt="2020-08-27T15:25:46.922" v="1234" actId="1076"/>
          <ac:spMkLst>
            <pc:docMk/>
            <pc:sldMk cId="1874592309" sldId="293"/>
            <ac:spMk id="2" creationId="{6EFCB98A-6558-4A58-90AA-7AFAAFF5A768}"/>
          </ac:spMkLst>
        </pc:spChg>
        <pc:spChg chg="add del">
          <ac:chgData name="Elshad Hajiyev" userId="4ff5bd41dd3fb9fd" providerId="LiveId" clId="{05D23FB3-8B67-4EEA-939D-285755611C5C}" dt="2020-08-27T14:30:52.350" v="221" actId="478"/>
          <ac:spMkLst>
            <pc:docMk/>
            <pc:sldMk cId="1874592309" sldId="293"/>
            <ac:spMk id="3" creationId="{FE978936-5415-48BC-977B-FAB5AF37F19C}"/>
          </ac:spMkLst>
        </pc:spChg>
        <pc:spChg chg="add del mod">
          <ac:chgData name="Elshad Hajiyev" userId="4ff5bd41dd3fb9fd" providerId="LiveId" clId="{05D23FB3-8B67-4EEA-939D-285755611C5C}" dt="2020-08-27T15:25:41.363" v="1232" actId="1076"/>
          <ac:spMkLst>
            <pc:docMk/>
            <pc:sldMk cId="1874592309" sldId="293"/>
            <ac:spMk id="4" creationId="{FD6D1F0C-45BA-4C16-AD75-CFEA4572CFA6}"/>
          </ac:spMkLst>
        </pc:spChg>
        <pc:spChg chg="add del mod">
          <ac:chgData name="Elshad Hajiyev" userId="4ff5bd41dd3fb9fd" providerId="LiveId" clId="{05D23FB3-8B67-4EEA-939D-285755611C5C}" dt="2020-08-27T14:25:49.770" v="147" actId="26606"/>
          <ac:spMkLst>
            <pc:docMk/>
            <pc:sldMk cId="1874592309" sldId="293"/>
            <ac:spMk id="10" creationId="{15E24FBC-031C-4AB4-83BF-3755A045AB04}"/>
          </ac:spMkLst>
        </pc:spChg>
        <pc:spChg chg="add del mod">
          <ac:chgData name="Elshad Hajiyev" userId="4ff5bd41dd3fb9fd" providerId="LiveId" clId="{05D23FB3-8B67-4EEA-939D-285755611C5C}" dt="2020-08-27T14:25:49.770" v="147" actId="26606"/>
          <ac:spMkLst>
            <pc:docMk/>
            <pc:sldMk cId="1874592309" sldId="293"/>
            <ac:spMk id="12" creationId="{2A7D46C1-7D87-4F3F-8778-9568FB5A1A7C}"/>
          </ac:spMkLst>
        </pc:spChg>
        <pc:spChg chg="add del">
          <ac:chgData name="Elshad Hajiyev" userId="4ff5bd41dd3fb9fd" providerId="LiveId" clId="{05D23FB3-8B67-4EEA-939D-285755611C5C}" dt="2020-08-27T14:25:50.705" v="149" actId="26606"/>
          <ac:spMkLst>
            <pc:docMk/>
            <pc:sldMk cId="1874592309" sldId="293"/>
            <ac:spMk id="14" creationId="{175F7739-A0D6-47E8-80BD-C4EC3E47CDA7}"/>
          </ac:spMkLst>
        </pc:spChg>
        <pc:spChg chg="add del">
          <ac:chgData name="Elshad Hajiyev" userId="4ff5bd41dd3fb9fd" providerId="LiveId" clId="{05D23FB3-8B67-4EEA-939D-285755611C5C}" dt="2020-08-27T14:25:50.705" v="149" actId="26606"/>
          <ac:spMkLst>
            <pc:docMk/>
            <pc:sldMk cId="1874592309" sldId="293"/>
            <ac:spMk id="15" creationId="{B844F2C2-16E3-42AC-8891-9B3AC88DC4F2}"/>
          </ac:spMkLst>
        </pc:spChg>
        <pc:spChg chg="add del mod">
          <ac:chgData name="Elshad Hajiyev" userId="4ff5bd41dd3fb9fd" providerId="LiveId" clId="{05D23FB3-8B67-4EEA-939D-285755611C5C}" dt="2020-08-27T14:25:56.711" v="151" actId="26606"/>
          <ac:spMkLst>
            <pc:docMk/>
            <pc:sldMk cId="1874592309" sldId="293"/>
            <ac:spMk id="17" creationId="{F28FC29A-B3E1-4EFF-8DD0-16CE6910E36F}"/>
          </ac:spMkLst>
        </pc:spChg>
        <pc:picChg chg="add mod">
          <ac:chgData name="Elshad Hajiyev" userId="4ff5bd41dd3fb9fd" providerId="LiveId" clId="{05D23FB3-8B67-4EEA-939D-285755611C5C}" dt="2020-08-27T14:25:57.189" v="152" actId="1076"/>
          <ac:picMkLst>
            <pc:docMk/>
            <pc:sldMk cId="1874592309" sldId="293"/>
            <ac:picMk id="5" creationId="{057D57E9-D896-4E68-9E79-31633D188714}"/>
          </ac:picMkLst>
        </pc:picChg>
      </pc:sldChg>
      <pc:sldChg chg="addSp modSp add mod ord setBg">
        <pc:chgData name="Elshad Hajiyev" userId="4ff5bd41dd3fb9fd" providerId="LiveId" clId="{05D23FB3-8B67-4EEA-939D-285755611C5C}" dt="2020-08-27T15:37:07.777" v="1349" actId="20577"/>
        <pc:sldMkLst>
          <pc:docMk/>
          <pc:sldMk cId="4135314264" sldId="294"/>
        </pc:sldMkLst>
        <pc:spChg chg="add mod">
          <ac:chgData name="Elshad Hajiyev" userId="4ff5bd41dd3fb9fd" providerId="LiveId" clId="{05D23FB3-8B67-4EEA-939D-285755611C5C}" dt="2020-08-27T15:36:25.728" v="1329" actId="20577"/>
          <ac:spMkLst>
            <pc:docMk/>
            <pc:sldMk cId="4135314264" sldId="294"/>
            <ac:spMk id="4" creationId="{09475636-4B85-4E7A-BBFB-DD2C2B5D6B41}"/>
          </ac:spMkLst>
        </pc:spChg>
        <pc:spChg chg="mod">
          <ac:chgData name="Elshad Hajiyev" userId="4ff5bd41dd3fb9fd" providerId="LiveId" clId="{05D23FB3-8B67-4EEA-939D-285755611C5C}" dt="2020-08-27T15:37:07.777" v="1349" actId="20577"/>
          <ac:spMkLst>
            <pc:docMk/>
            <pc:sldMk cId="4135314264" sldId="294"/>
            <ac:spMk id="6" creationId="{CE09A200-4838-4284-BD1E-19701CABB5FE}"/>
          </ac:spMkLst>
        </pc:spChg>
        <pc:graphicFrameChg chg="mod">
          <ac:chgData name="Elshad Hajiyev" userId="4ff5bd41dd3fb9fd" providerId="LiveId" clId="{05D23FB3-8B67-4EEA-939D-285755611C5C}" dt="2020-08-27T14:43:43.278" v="490" actId="1076"/>
          <ac:graphicFrameMkLst>
            <pc:docMk/>
            <pc:sldMk cId="4135314264" sldId="294"/>
            <ac:graphicFrameMk id="9" creationId="{08D3DC19-5976-4026-819D-310A94626986}"/>
          </ac:graphicFrameMkLst>
        </pc:graphicFrameChg>
      </pc:sldChg>
      <pc:sldChg chg="addSp delSp modSp new mod">
        <pc:chgData name="Elshad Hajiyev" userId="4ff5bd41dd3fb9fd" providerId="LiveId" clId="{05D23FB3-8B67-4EEA-939D-285755611C5C}" dt="2020-08-27T15:36:11.507" v="1327"/>
        <pc:sldMkLst>
          <pc:docMk/>
          <pc:sldMk cId="960133348" sldId="295"/>
        </pc:sldMkLst>
        <pc:spChg chg="mod">
          <ac:chgData name="Elshad Hajiyev" userId="4ff5bd41dd3fb9fd" providerId="LiveId" clId="{05D23FB3-8B67-4EEA-939D-285755611C5C}" dt="2020-08-27T15:17:24.226" v="1073" actId="20577"/>
          <ac:spMkLst>
            <pc:docMk/>
            <pc:sldMk cId="960133348" sldId="295"/>
            <ac:spMk id="2" creationId="{9BA61B22-8D93-4A98-8B8A-FB188505C178}"/>
          </ac:spMkLst>
        </pc:spChg>
        <pc:spChg chg="del">
          <ac:chgData name="Elshad Hajiyev" userId="4ff5bd41dd3fb9fd" providerId="LiveId" clId="{05D23FB3-8B67-4EEA-939D-285755611C5C}" dt="2020-08-27T14:32:54.599" v="223" actId="931"/>
          <ac:spMkLst>
            <pc:docMk/>
            <pc:sldMk cId="960133348" sldId="295"/>
            <ac:spMk id="3" creationId="{B4D5D0B6-0B08-4711-818B-C4E4681A5FBE}"/>
          </ac:spMkLst>
        </pc:spChg>
        <pc:spChg chg="add del mod">
          <ac:chgData name="Elshad Hajiyev" userId="4ff5bd41dd3fb9fd" providerId="LiveId" clId="{05D23FB3-8B67-4EEA-939D-285755611C5C}" dt="2020-08-27T14:38:13.078" v="285" actId="478"/>
          <ac:spMkLst>
            <pc:docMk/>
            <pc:sldMk cId="960133348" sldId="295"/>
            <ac:spMk id="7" creationId="{BDB1D494-20F0-4F4E-8601-7B450CD42B6B}"/>
          </ac:spMkLst>
        </pc:spChg>
        <pc:spChg chg="add mod">
          <ac:chgData name="Elshad Hajiyev" userId="4ff5bd41dd3fb9fd" providerId="LiveId" clId="{05D23FB3-8B67-4EEA-939D-285755611C5C}" dt="2020-08-27T14:39:10.428" v="297" actId="1076"/>
          <ac:spMkLst>
            <pc:docMk/>
            <pc:sldMk cId="960133348" sldId="295"/>
            <ac:spMk id="11" creationId="{B58C157B-4193-4640-ABF8-8743A8F8C838}"/>
          </ac:spMkLst>
        </pc:spChg>
        <pc:graphicFrameChg chg="add mod">
          <ac:chgData name="Elshad Hajiyev" userId="4ff5bd41dd3fb9fd" providerId="LiveId" clId="{05D23FB3-8B67-4EEA-939D-285755611C5C}" dt="2020-08-27T15:36:11.507" v="1327"/>
          <ac:graphicFrameMkLst>
            <pc:docMk/>
            <pc:sldMk cId="960133348" sldId="295"/>
            <ac:graphicFrameMk id="8" creationId="{60EEEFA7-C59D-44EB-81FF-BE2CD98CD3C1}"/>
          </ac:graphicFrameMkLst>
        </pc:graphicFrameChg>
        <pc:picChg chg="add del mod">
          <ac:chgData name="Elshad Hajiyev" userId="4ff5bd41dd3fb9fd" providerId="LiveId" clId="{05D23FB3-8B67-4EEA-939D-285755611C5C}" dt="2020-08-27T14:33:01.178" v="226" actId="478"/>
          <ac:picMkLst>
            <pc:docMk/>
            <pc:sldMk cId="960133348" sldId="295"/>
            <ac:picMk id="5" creationId="{34370589-333B-476D-B264-67994BF47A28}"/>
          </ac:picMkLst>
        </pc:picChg>
        <pc:picChg chg="add mod">
          <ac:chgData name="Elshad Hajiyev" userId="4ff5bd41dd3fb9fd" providerId="LiveId" clId="{05D23FB3-8B67-4EEA-939D-285755611C5C}" dt="2020-08-27T14:38:41.222" v="290" actId="207"/>
          <ac:picMkLst>
            <pc:docMk/>
            <pc:sldMk cId="960133348" sldId="295"/>
            <ac:picMk id="10" creationId="{C8E47829-F03D-4D74-9244-11072E5BB169}"/>
          </ac:picMkLst>
        </pc:picChg>
      </pc:sldChg>
      <pc:sldChg chg="addSp delSp modSp new mod ord modClrScheme chgLayout">
        <pc:chgData name="Elshad Hajiyev" userId="4ff5bd41dd3fb9fd" providerId="LiveId" clId="{05D23FB3-8B67-4EEA-939D-285755611C5C}" dt="2020-08-27T14:35:02.701" v="257"/>
        <pc:sldMkLst>
          <pc:docMk/>
          <pc:sldMk cId="3331744620" sldId="296"/>
        </pc:sldMkLst>
        <pc:spChg chg="add del">
          <ac:chgData name="Elshad Hajiyev" userId="4ff5bd41dd3fb9fd" providerId="LiveId" clId="{05D23FB3-8B67-4EEA-939D-285755611C5C}" dt="2020-08-27T14:33:24.308" v="237" actId="26606"/>
          <ac:spMkLst>
            <pc:docMk/>
            <pc:sldMk cId="3331744620" sldId="296"/>
            <ac:spMk id="2" creationId="{77C0F93F-D123-4A9E-867F-49EE583709F2}"/>
          </ac:spMkLst>
        </pc:spChg>
        <pc:spChg chg="add del">
          <ac:chgData name="Elshad Hajiyev" userId="4ff5bd41dd3fb9fd" providerId="LiveId" clId="{05D23FB3-8B67-4EEA-939D-285755611C5C}" dt="2020-08-27T14:33:24.308" v="237" actId="26606"/>
          <ac:spMkLst>
            <pc:docMk/>
            <pc:sldMk cId="3331744620" sldId="296"/>
            <ac:spMk id="3" creationId="{D3DCF4F5-1917-4184-B6D8-634A237228F2}"/>
          </ac:spMkLst>
        </pc:spChg>
        <pc:spChg chg="del">
          <ac:chgData name="Elshad Hajiyev" userId="4ff5bd41dd3fb9fd" providerId="LiveId" clId="{05D23FB3-8B67-4EEA-939D-285755611C5C}" dt="2020-08-27T14:33:13.983" v="228" actId="931"/>
          <ac:spMkLst>
            <pc:docMk/>
            <pc:sldMk cId="3331744620" sldId="296"/>
            <ac:spMk id="4" creationId="{EAB2B943-429A-43E9-ACC6-74C02B6934F1}"/>
          </ac:spMkLst>
        </pc:spChg>
        <pc:spChg chg="add mod">
          <ac:chgData name="Elshad Hajiyev" userId="4ff5bd41dd3fb9fd" providerId="LiveId" clId="{05D23FB3-8B67-4EEA-939D-285755611C5C}" dt="2020-08-27T14:34:57.617" v="255" actId="1076"/>
          <ac:spMkLst>
            <pc:docMk/>
            <pc:sldMk cId="3331744620" sldId="296"/>
            <ac:spMk id="7" creationId="{7961EDBB-180A-40E4-8FC2-1EAE67A395DE}"/>
          </ac:spMkLst>
        </pc:spChg>
        <pc:spChg chg="add del mod">
          <ac:chgData name="Elshad Hajiyev" userId="4ff5bd41dd3fb9fd" providerId="LiveId" clId="{05D23FB3-8B67-4EEA-939D-285755611C5C}" dt="2020-08-27T14:33:20.741" v="232" actId="26606"/>
          <ac:spMkLst>
            <pc:docMk/>
            <pc:sldMk cId="3331744620" sldId="296"/>
            <ac:spMk id="11" creationId="{DE41B043-CAD9-42BA-BE01-0891DD9998E3}"/>
          </ac:spMkLst>
        </pc:spChg>
        <pc:spChg chg="add del mod">
          <ac:chgData name="Elshad Hajiyev" userId="4ff5bd41dd3fb9fd" providerId="LiveId" clId="{05D23FB3-8B67-4EEA-939D-285755611C5C}" dt="2020-08-27T14:33:20.741" v="232" actId="26606"/>
          <ac:spMkLst>
            <pc:docMk/>
            <pc:sldMk cId="3331744620" sldId="296"/>
            <ac:spMk id="13" creationId="{89176E67-3E1D-499D-BA69-8565168E4F6D}"/>
          </ac:spMkLst>
        </pc:spChg>
        <pc:spChg chg="add del">
          <ac:chgData name="Elshad Hajiyev" userId="4ff5bd41dd3fb9fd" providerId="LiveId" clId="{05D23FB3-8B67-4EEA-939D-285755611C5C}" dt="2020-08-27T14:33:22.492" v="234" actId="26606"/>
          <ac:spMkLst>
            <pc:docMk/>
            <pc:sldMk cId="3331744620" sldId="296"/>
            <ac:spMk id="15" creationId="{9F6688D6-511F-4A1C-9D18-799CC71BDB39}"/>
          </ac:spMkLst>
        </pc:spChg>
        <pc:spChg chg="add del">
          <ac:chgData name="Elshad Hajiyev" userId="4ff5bd41dd3fb9fd" providerId="LiveId" clId="{05D23FB3-8B67-4EEA-939D-285755611C5C}" dt="2020-08-27T14:33:22.492" v="234" actId="26606"/>
          <ac:spMkLst>
            <pc:docMk/>
            <pc:sldMk cId="3331744620" sldId="296"/>
            <ac:spMk id="16" creationId="{B6F85C78-7341-4333-9C1C-35C07DB20086}"/>
          </ac:spMkLst>
        </pc:spChg>
        <pc:spChg chg="add del mod">
          <ac:chgData name="Elshad Hajiyev" userId="4ff5bd41dd3fb9fd" providerId="LiveId" clId="{05D23FB3-8B67-4EEA-939D-285755611C5C}" dt="2020-08-27T14:33:24.302" v="236" actId="26606"/>
          <ac:spMkLst>
            <pc:docMk/>
            <pc:sldMk cId="3331744620" sldId="296"/>
            <ac:spMk id="18" creationId="{397AAF09-0981-4EEC-B6E7-F99CAD7C3AF3}"/>
          </ac:spMkLst>
        </pc:spChg>
        <pc:spChg chg="add del mod">
          <ac:chgData name="Elshad Hajiyev" userId="4ff5bd41dd3fb9fd" providerId="LiveId" clId="{05D23FB3-8B67-4EEA-939D-285755611C5C}" dt="2020-08-27T14:33:24.302" v="236" actId="26606"/>
          <ac:spMkLst>
            <pc:docMk/>
            <pc:sldMk cId="3331744620" sldId="296"/>
            <ac:spMk id="19" creationId="{25B904AF-BCFD-41A4-B4E1-74CFD9530C66}"/>
          </ac:spMkLst>
        </pc:spChg>
        <pc:spChg chg="add mod">
          <ac:chgData name="Elshad Hajiyev" userId="4ff5bd41dd3fb9fd" providerId="LiveId" clId="{05D23FB3-8B67-4EEA-939D-285755611C5C}" dt="2020-08-27T14:34:47.496" v="253" actId="14100"/>
          <ac:spMkLst>
            <pc:docMk/>
            <pc:sldMk cId="3331744620" sldId="296"/>
            <ac:spMk id="21" creationId="{9F6688D6-511F-4A1C-9D18-799CC71BDB39}"/>
          </ac:spMkLst>
        </pc:spChg>
        <pc:spChg chg="add del">
          <ac:chgData name="Elshad Hajiyev" userId="4ff5bd41dd3fb9fd" providerId="LiveId" clId="{05D23FB3-8B67-4EEA-939D-285755611C5C}" dt="2020-08-27T14:33:42.944" v="241" actId="478"/>
          <ac:spMkLst>
            <pc:docMk/>
            <pc:sldMk cId="3331744620" sldId="296"/>
            <ac:spMk id="22" creationId="{B6F85C78-7341-4333-9C1C-35C07DB20086}"/>
          </ac:spMkLst>
        </pc:spChg>
        <pc:spChg chg="mod">
          <ac:chgData name="Elshad Hajiyev" userId="4ff5bd41dd3fb9fd" providerId="LiveId" clId="{05D23FB3-8B67-4EEA-939D-285755611C5C}" dt="2020-08-27T14:33:48.197" v="242"/>
          <ac:spMkLst>
            <pc:docMk/>
            <pc:sldMk cId="3331744620" sldId="296"/>
            <ac:spMk id="23" creationId="{27F46CC6-EC98-4A9B-8FDE-CD9BB47DD756}"/>
          </ac:spMkLst>
        </pc:spChg>
        <pc:spChg chg="mod">
          <ac:chgData name="Elshad Hajiyev" userId="4ff5bd41dd3fb9fd" providerId="LiveId" clId="{05D23FB3-8B67-4EEA-939D-285755611C5C}" dt="2020-08-27T14:33:48.197" v="242"/>
          <ac:spMkLst>
            <pc:docMk/>
            <pc:sldMk cId="3331744620" sldId="296"/>
            <ac:spMk id="24" creationId="{1B6E1881-88BB-4766-817D-32763DB643F3}"/>
          </ac:spMkLst>
        </pc:spChg>
        <pc:spChg chg="mod">
          <ac:chgData name="Elshad Hajiyev" userId="4ff5bd41dd3fb9fd" providerId="LiveId" clId="{05D23FB3-8B67-4EEA-939D-285755611C5C}" dt="2020-08-27T14:33:48.197" v="242"/>
          <ac:spMkLst>
            <pc:docMk/>
            <pc:sldMk cId="3331744620" sldId="296"/>
            <ac:spMk id="26" creationId="{C2C35F06-842A-4536-85F2-8FE16D952276}"/>
          </ac:spMkLst>
        </pc:spChg>
        <pc:spChg chg="mod">
          <ac:chgData name="Elshad Hajiyev" userId="4ff5bd41dd3fb9fd" providerId="LiveId" clId="{05D23FB3-8B67-4EEA-939D-285755611C5C}" dt="2020-08-27T14:33:48.197" v="242"/>
          <ac:spMkLst>
            <pc:docMk/>
            <pc:sldMk cId="3331744620" sldId="296"/>
            <ac:spMk id="27" creationId="{D633119C-6745-46E2-8D02-AF122DCDB84F}"/>
          </ac:spMkLst>
        </pc:spChg>
        <pc:spChg chg="mod">
          <ac:chgData name="Elshad Hajiyev" userId="4ff5bd41dd3fb9fd" providerId="LiveId" clId="{05D23FB3-8B67-4EEA-939D-285755611C5C}" dt="2020-08-27T14:33:48.197" v="242"/>
          <ac:spMkLst>
            <pc:docMk/>
            <pc:sldMk cId="3331744620" sldId="296"/>
            <ac:spMk id="29" creationId="{1DA11D29-F658-4E84-B32E-FF9A1A1B4396}"/>
          </ac:spMkLst>
        </pc:spChg>
        <pc:spChg chg="mod">
          <ac:chgData name="Elshad Hajiyev" userId="4ff5bd41dd3fb9fd" providerId="LiveId" clId="{05D23FB3-8B67-4EEA-939D-285755611C5C}" dt="2020-08-27T14:33:48.197" v="242"/>
          <ac:spMkLst>
            <pc:docMk/>
            <pc:sldMk cId="3331744620" sldId="296"/>
            <ac:spMk id="30" creationId="{F773EC09-2349-47D2-90F3-D123611B4B6A}"/>
          </ac:spMkLst>
        </pc:spChg>
        <pc:spChg chg="add del mod">
          <ac:chgData name="Elshad Hajiyev" userId="4ff5bd41dd3fb9fd" providerId="LiveId" clId="{05D23FB3-8B67-4EEA-939D-285755611C5C}" dt="2020-08-27T14:34:22.925" v="245" actId="478"/>
          <ac:spMkLst>
            <pc:docMk/>
            <pc:sldMk cId="3331744620" sldId="296"/>
            <ac:spMk id="31" creationId="{4315E896-5178-4FA2-A765-3AF6BD070915}"/>
          </ac:spMkLst>
        </pc:spChg>
        <pc:spChg chg="add del mod">
          <ac:chgData name="Elshad Hajiyev" userId="4ff5bd41dd3fb9fd" providerId="LiveId" clId="{05D23FB3-8B67-4EEA-939D-285755611C5C}" dt="2020-08-27T14:34:22.925" v="245" actId="478"/>
          <ac:spMkLst>
            <pc:docMk/>
            <pc:sldMk cId="3331744620" sldId="296"/>
            <ac:spMk id="32" creationId="{3787BF06-DB4C-48DA-B6AF-04395D7330AE}"/>
          </ac:spMkLst>
        </pc:spChg>
        <pc:spChg chg="add del mod">
          <ac:chgData name="Elshad Hajiyev" userId="4ff5bd41dd3fb9fd" providerId="LiveId" clId="{05D23FB3-8B67-4EEA-939D-285755611C5C}" dt="2020-08-27T14:34:22.925" v="245" actId="478"/>
          <ac:spMkLst>
            <pc:docMk/>
            <pc:sldMk cId="3331744620" sldId="296"/>
            <ac:spMk id="33" creationId="{CB3A4E00-6A8A-477C-A92B-7AE73D5D9604}"/>
          </ac:spMkLst>
        </pc:spChg>
        <pc:spChg chg="mod">
          <ac:chgData name="Elshad Hajiyev" userId="4ff5bd41dd3fb9fd" providerId="LiveId" clId="{05D23FB3-8B67-4EEA-939D-285755611C5C}" dt="2020-08-27T14:34:23.366" v="246"/>
          <ac:spMkLst>
            <pc:docMk/>
            <pc:sldMk cId="3331744620" sldId="296"/>
            <ac:spMk id="36" creationId="{C41FBF26-952F-49F8-B797-E2B465730E93}"/>
          </ac:spMkLst>
        </pc:spChg>
        <pc:spChg chg="mod">
          <ac:chgData name="Elshad Hajiyev" userId="4ff5bd41dd3fb9fd" providerId="LiveId" clId="{05D23FB3-8B67-4EEA-939D-285755611C5C}" dt="2020-08-27T14:34:23.366" v="246"/>
          <ac:spMkLst>
            <pc:docMk/>
            <pc:sldMk cId="3331744620" sldId="296"/>
            <ac:spMk id="37" creationId="{DD89B86B-4053-46CD-979A-BE5A0B7BDA89}"/>
          </ac:spMkLst>
        </pc:spChg>
        <pc:spChg chg="mod">
          <ac:chgData name="Elshad Hajiyev" userId="4ff5bd41dd3fb9fd" providerId="LiveId" clId="{05D23FB3-8B67-4EEA-939D-285755611C5C}" dt="2020-08-27T14:34:23.366" v="246"/>
          <ac:spMkLst>
            <pc:docMk/>
            <pc:sldMk cId="3331744620" sldId="296"/>
            <ac:spMk id="39" creationId="{82FF5E81-294D-4BF7-8A82-5CBB90812431}"/>
          </ac:spMkLst>
        </pc:spChg>
        <pc:spChg chg="mod">
          <ac:chgData name="Elshad Hajiyev" userId="4ff5bd41dd3fb9fd" providerId="LiveId" clId="{05D23FB3-8B67-4EEA-939D-285755611C5C}" dt="2020-08-27T14:34:23.366" v="246"/>
          <ac:spMkLst>
            <pc:docMk/>
            <pc:sldMk cId="3331744620" sldId="296"/>
            <ac:spMk id="40" creationId="{E89BC6E7-7914-4647-95C9-07A96A3E2F08}"/>
          </ac:spMkLst>
        </pc:spChg>
        <pc:spChg chg="mod">
          <ac:chgData name="Elshad Hajiyev" userId="4ff5bd41dd3fb9fd" providerId="LiveId" clId="{05D23FB3-8B67-4EEA-939D-285755611C5C}" dt="2020-08-27T14:34:23.366" v="246"/>
          <ac:spMkLst>
            <pc:docMk/>
            <pc:sldMk cId="3331744620" sldId="296"/>
            <ac:spMk id="42" creationId="{4BBF96AB-F8BD-4B53-962E-7C8E22F57329}"/>
          </ac:spMkLst>
        </pc:spChg>
        <pc:spChg chg="mod">
          <ac:chgData name="Elshad Hajiyev" userId="4ff5bd41dd3fb9fd" providerId="LiveId" clId="{05D23FB3-8B67-4EEA-939D-285755611C5C}" dt="2020-08-27T14:34:23.366" v="246"/>
          <ac:spMkLst>
            <pc:docMk/>
            <pc:sldMk cId="3331744620" sldId="296"/>
            <ac:spMk id="43" creationId="{E9AF07FA-B2FE-4B14-B630-F17902239748}"/>
          </ac:spMkLst>
        </pc:spChg>
        <pc:spChg chg="add mod">
          <ac:chgData name="Elshad Hajiyev" userId="4ff5bd41dd3fb9fd" providerId="LiveId" clId="{05D23FB3-8B67-4EEA-939D-285755611C5C}" dt="2020-08-27T14:34:33.500" v="249" actId="14100"/>
          <ac:spMkLst>
            <pc:docMk/>
            <pc:sldMk cId="3331744620" sldId="296"/>
            <ac:spMk id="44" creationId="{E6D30779-A0EB-4432-A8FB-B1F00081780E}"/>
          </ac:spMkLst>
        </pc:spChg>
        <pc:spChg chg="add mod">
          <ac:chgData name="Elshad Hajiyev" userId="4ff5bd41dd3fb9fd" providerId="LiveId" clId="{05D23FB3-8B67-4EEA-939D-285755611C5C}" dt="2020-08-27T14:34:35.525" v="250" actId="14100"/>
          <ac:spMkLst>
            <pc:docMk/>
            <pc:sldMk cId="3331744620" sldId="296"/>
            <ac:spMk id="45" creationId="{A864DDBC-D89C-4974-91FC-D146FE00C459}"/>
          </ac:spMkLst>
        </pc:spChg>
        <pc:spChg chg="add mod">
          <ac:chgData name="Elshad Hajiyev" userId="4ff5bd41dd3fb9fd" providerId="LiveId" clId="{05D23FB3-8B67-4EEA-939D-285755611C5C}" dt="2020-08-27T14:34:37.848" v="251" actId="14100"/>
          <ac:spMkLst>
            <pc:docMk/>
            <pc:sldMk cId="3331744620" sldId="296"/>
            <ac:spMk id="46" creationId="{03B01E45-E203-47EB-B3DD-D2945861177D}"/>
          </ac:spMkLst>
        </pc:spChg>
        <pc:spChg chg="add mod">
          <ac:chgData name="Elshad Hajiyev" userId="4ff5bd41dd3fb9fd" providerId="LiveId" clId="{05D23FB3-8B67-4EEA-939D-285755611C5C}" dt="2020-08-27T14:34:27.517" v="247" actId="1076"/>
          <ac:spMkLst>
            <pc:docMk/>
            <pc:sldMk cId="3331744620" sldId="296"/>
            <ac:spMk id="47" creationId="{A2C38B87-56B9-4863-AFDB-BF2D95B4E04A}"/>
          </ac:spMkLst>
        </pc:spChg>
        <pc:spChg chg="add mod">
          <ac:chgData name="Elshad Hajiyev" userId="4ff5bd41dd3fb9fd" providerId="LiveId" clId="{05D23FB3-8B67-4EEA-939D-285755611C5C}" dt="2020-08-27T14:34:27.517" v="247" actId="1076"/>
          <ac:spMkLst>
            <pc:docMk/>
            <pc:sldMk cId="3331744620" sldId="296"/>
            <ac:spMk id="48" creationId="{7CC90AB5-35D3-437C-8744-99208E251BE2}"/>
          </ac:spMkLst>
        </pc:spChg>
        <pc:spChg chg="add mod">
          <ac:chgData name="Elshad Hajiyev" userId="4ff5bd41dd3fb9fd" providerId="LiveId" clId="{05D23FB3-8B67-4EEA-939D-285755611C5C}" dt="2020-08-27T14:34:27.517" v="247" actId="1076"/>
          <ac:spMkLst>
            <pc:docMk/>
            <pc:sldMk cId="3331744620" sldId="296"/>
            <ac:spMk id="49" creationId="{FDB16D12-2589-4154-994F-57D044D50D6D}"/>
          </ac:spMkLst>
        </pc:spChg>
        <pc:grpChg chg="add del mod">
          <ac:chgData name="Elshad Hajiyev" userId="4ff5bd41dd3fb9fd" providerId="LiveId" clId="{05D23FB3-8B67-4EEA-939D-285755611C5C}" dt="2020-08-27T14:34:22.925" v="245" actId="478"/>
          <ac:grpSpMkLst>
            <pc:docMk/>
            <pc:sldMk cId="3331744620" sldId="296"/>
            <ac:grpSpMk id="20" creationId="{D94DDB88-379A-48DA-A4A9-71C46B51D430}"/>
          </ac:grpSpMkLst>
        </pc:grpChg>
        <pc:grpChg chg="add del mod">
          <ac:chgData name="Elshad Hajiyev" userId="4ff5bd41dd3fb9fd" providerId="LiveId" clId="{05D23FB3-8B67-4EEA-939D-285755611C5C}" dt="2020-08-27T14:34:22.925" v="245" actId="478"/>
          <ac:grpSpMkLst>
            <pc:docMk/>
            <pc:sldMk cId="3331744620" sldId="296"/>
            <ac:grpSpMk id="25" creationId="{FF27A58E-CA2B-453E-BB8D-466992E715D5}"/>
          </ac:grpSpMkLst>
        </pc:grpChg>
        <pc:grpChg chg="add del mod">
          <ac:chgData name="Elshad Hajiyev" userId="4ff5bd41dd3fb9fd" providerId="LiveId" clId="{05D23FB3-8B67-4EEA-939D-285755611C5C}" dt="2020-08-27T14:34:22.925" v="245" actId="478"/>
          <ac:grpSpMkLst>
            <pc:docMk/>
            <pc:sldMk cId="3331744620" sldId="296"/>
            <ac:grpSpMk id="28" creationId="{48807C35-71EB-489F-B1EB-5672C5B83774}"/>
          </ac:grpSpMkLst>
        </pc:grpChg>
        <pc:grpChg chg="add mod">
          <ac:chgData name="Elshad Hajiyev" userId="4ff5bd41dd3fb9fd" providerId="LiveId" clId="{05D23FB3-8B67-4EEA-939D-285755611C5C}" dt="2020-08-27T14:34:27.517" v="247" actId="1076"/>
          <ac:grpSpMkLst>
            <pc:docMk/>
            <pc:sldMk cId="3331744620" sldId="296"/>
            <ac:grpSpMk id="35" creationId="{D3A899EB-1E1F-4C2E-A065-7C7CBD73396E}"/>
          </ac:grpSpMkLst>
        </pc:grpChg>
        <pc:grpChg chg="add mod">
          <ac:chgData name="Elshad Hajiyev" userId="4ff5bd41dd3fb9fd" providerId="LiveId" clId="{05D23FB3-8B67-4EEA-939D-285755611C5C}" dt="2020-08-27T14:34:27.517" v="247" actId="1076"/>
          <ac:grpSpMkLst>
            <pc:docMk/>
            <pc:sldMk cId="3331744620" sldId="296"/>
            <ac:grpSpMk id="38" creationId="{2C5BF299-2E6C-4090-992C-8E9545A82F62}"/>
          </ac:grpSpMkLst>
        </pc:grpChg>
        <pc:grpChg chg="add mod">
          <ac:chgData name="Elshad Hajiyev" userId="4ff5bd41dd3fb9fd" providerId="LiveId" clId="{05D23FB3-8B67-4EEA-939D-285755611C5C}" dt="2020-08-27T14:34:27.517" v="247" actId="1076"/>
          <ac:grpSpMkLst>
            <pc:docMk/>
            <pc:sldMk cId="3331744620" sldId="296"/>
            <ac:grpSpMk id="41" creationId="{BF1480F9-2BD1-48B3-889F-C607A281D478}"/>
          </ac:grpSpMkLst>
        </pc:grpChg>
        <pc:picChg chg="add mod">
          <ac:chgData name="Elshad Hajiyev" userId="4ff5bd41dd3fb9fd" providerId="LiveId" clId="{05D23FB3-8B67-4EEA-939D-285755611C5C}" dt="2020-08-27T14:33:24.308" v="237" actId="26606"/>
          <ac:picMkLst>
            <pc:docMk/>
            <pc:sldMk cId="3331744620" sldId="296"/>
            <ac:picMk id="6" creationId="{1309AC2C-31B5-4ED7-9924-2D4D1C9C7E1F}"/>
          </ac:picMkLst>
        </pc:picChg>
        <pc:cxnChg chg="add del mod">
          <ac:chgData name="Elshad Hajiyev" userId="4ff5bd41dd3fb9fd" providerId="LiveId" clId="{05D23FB3-8B67-4EEA-939D-285755611C5C}" dt="2020-08-27T14:34:22.925" v="245" actId="478"/>
          <ac:cxnSpMkLst>
            <pc:docMk/>
            <pc:sldMk cId="3331744620" sldId="296"/>
            <ac:cxnSpMk id="17" creationId="{36943068-1A24-4CA9-B3CE-0486D5C7BF4F}"/>
          </ac:cxnSpMkLst>
        </pc:cxnChg>
        <pc:cxnChg chg="add del mod">
          <ac:chgData name="Elshad Hajiyev" userId="4ff5bd41dd3fb9fd" providerId="LiveId" clId="{05D23FB3-8B67-4EEA-939D-285755611C5C}" dt="2020-08-27T14:34:40.648" v="252" actId="478"/>
          <ac:cxnSpMkLst>
            <pc:docMk/>
            <pc:sldMk cId="3331744620" sldId="296"/>
            <ac:cxnSpMk id="34" creationId="{F9E04F61-1C62-483E-9680-7DE91B1DE200}"/>
          </ac:cxnSpMkLst>
        </pc:cxnChg>
      </pc:sldChg>
      <pc:sldChg chg="addSp delSp modSp new del mod">
        <pc:chgData name="Elshad Hajiyev" userId="4ff5bd41dd3fb9fd" providerId="LiveId" clId="{05D23FB3-8B67-4EEA-939D-285755611C5C}" dt="2020-08-27T14:37:31.462" v="279" actId="47"/>
        <pc:sldMkLst>
          <pc:docMk/>
          <pc:sldMk cId="3089125640" sldId="297"/>
        </pc:sldMkLst>
        <pc:spChg chg="del">
          <ac:chgData name="Elshad Hajiyev" userId="4ff5bd41dd3fb9fd" providerId="LiveId" clId="{05D23FB3-8B67-4EEA-939D-285755611C5C}" dt="2020-08-27T14:35:28.379" v="259" actId="478"/>
          <ac:spMkLst>
            <pc:docMk/>
            <pc:sldMk cId="3089125640" sldId="297"/>
            <ac:spMk id="2" creationId="{273B2C57-16C4-4AD4-BAFA-74F9C9EC2B00}"/>
          </ac:spMkLst>
        </pc:spChg>
        <pc:spChg chg="mod">
          <ac:chgData name="Elshad Hajiyev" userId="4ff5bd41dd3fb9fd" providerId="LiveId" clId="{05D23FB3-8B67-4EEA-939D-285755611C5C}" dt="2020-08-27T14:35:44.582" v="262"/>
          <ac:spMkLst>
            <pc:docMk/>
            <pc:sldMk cId="3089125640" sldId="297"/>
            <ac:spMk id="3" creationId="{93111329-ED2E-4FC1-B313-834D2B131926}"/>
          </ac:spMkLst>
        </pc:spChg>
        <pc:spChg chg="del mod">
          <ac:chgData name="Elshad Hajiyev" userId="4ff5bd41dd3fb9fd" providerId="LiveId" clId="{05D23FB3-8B67-4EEA-939D-285755611C5C}" dt="2020-08-27T14:36:02.753" v="265" actId="478"/>
          <ac:spMkLst>
            <pc:docMk/>
            <pc:sldMk cId="3089125640" sldId="297"/>
            <ac:spMk id="4" creationId="{767E5B1F-41E8-4256-A31D-EC52CDF53B6D}"/>
          </ac:spMkLst>
        </pc:spChg>
        <pc:spChg chg="add mod">
          <ac:chgData name="Elshad Hajiyev" userId="4ff5bd41dd3fb9fd" providerId="LiveId" clId="{05D23FB3-8B67-4EEA-939D-285755611C5C}" dt="2020-08-27T14:35:32.141" v="261" actId="1076"/>
          <ac:spMkLst>
            <pc:docMk/>
            <pc:sldMk cId="3089125640" sldId="297"/>
            <ac:spMk id="8" creationId="{D8BC79AB-BFC6-42BE-B620-3765C7F3B1FB}"/>
          </ac:spMkLst>
        </pc:spChg>
        <pc:spChg chg="add mod">
          <ac:chgData name="Elshad Hajiyev" userId="4ff5bd41dd3fb9fd" providerId="LiveId" clId="{05D23FB3-8B67-4EEA-939D-285755611C5C}" dt="2020-08-27T14:36:02.753" v="265" actId="478"/>
          <ac:spMkLst>
            <pc:docMk/>
            <pc:sldMk cId="3089125640" sldId="297"/>
            <ac:spMk id="78" creationId="{40F63BC2-C893-4CF2-9037-196B1EF0F635}"/>
          </ac:spMkLst>
        </pc:spChg>
        <pc:graphicFrameChg chg="add mod">
          <ac:chgData name="Elshad Hajiyev" userId="4ff5bd41dd3fb9fd" providerId="LiveId" clId="{05D23FB3-8B67-4EEA-939D-285755611C5C}" dt="2020-08-27T14:35:32.141" v="261" actId="1076"/>
          <ac:graphicFrameMkLst>
            <pc:docMk/>
            <pc:sldMk cId="3089125640" sldId="297"/>
            <ac:graphicFrameMk id="6" creationId="{10CB1AA3-9E01-403B-A68D-F456FA7BBCC2}"/>
          </ac:graphicFrameMkLst>
        </pc:graphicFrameChg>
        <pc:picChg chg="add mod">
          <ac:chgData name="Elshad Hajiyev" userId="4ff5bd41dd3fb9fd" providerId="LiveId" clId="{05D23FB3-8B67-4EEA-939D-285755611C5C}" dt="2020-08-27T14:35:32.141" v="261" actId="1076"/>
          <ac:picMkLst>
            <pc:docMk/>
            <pc:sldMk cId="3089125640" sldId="297"/>
            <ac:picMk id="10" creationId="{69492580-28B2-4DB6-B4DB-7EA4CCF808F0}"/>
          </ac:picMkLst>
        </pc:picChg>
        <pc:picChg chg="add mod">
          <ac:chgData name="Elshad Hajiyev" userId="4ff5bd41dd3fb9fd" providerId="LiveId" clId="{05D23FB3-8B67-4EEA-939D-285755611C5C}" dt="2020-08-27T14:35:32.141" v="261" actId="1076"/>
          <ac:picMkLst>
            <pc:docMk/>
            <pc:sldMk cId="3089125640" sldId="297"/>
            <ac:picMk id="12" creationId="{5E9BF957-86B5-45E1-85B4-F4CF5E80667A}"/>
          </ac:picMkLst>
        </pc:picChg>
        <pc:picChg chg="add mod">
          <ac:chgData name="Elshad Hajiyev" userId="4ff5bd41dd3fb9fd" providerId="LiveId" clId="{05D23FB3-8B67-4EEA-939D-285755611C5C}" dt="2020-08-27T14:35:32.141" v="261" actId="1076"/>
          <ac:picMkLst>
            <pc:docMk/>
            <pc:sldMk cId="3089125640" sldId="297"/>
            <ac:picMk id="14" creationId="{13195EA4-8B92-4175-90A5-F42AFB94A75F}"/>
          </ac:picMkLst>
        </pc:picChg>
        <pc:picChg chg="add mod">
          <ac:chgData name="Elshad Hajiyev" userId="4ff5bd41dd3fb9fd" providerId="LiveId" clId="{05D23FB3-8B67-4EEA-939D-285755611C5C}" dt="2020-08-27T14:35:32.141" v="261" actId="1076"/>
          <ac:picMkLst>
            <pc:docMk/>
            <pc:sldMk cId="3089125640" sldId="297"/>
            <ac:picMk id="16" creationId="{EAD3F6A3-E449-4A80-BD09-92675581B8EB}"/>
          </ac:picMkLst>
        </pc:picChg>
        <pc:picChg chg="add mod">
          <ac:chgData name="Elshad Hajiyev" userId="4ff5bd41dd3fb9fd" providerId="LiveId" clId="{05D23FB3-8B67-4EEA-939D-285755611C5C}" dt="2020-08-27T14:35:32.141" v="261" actId="1076"/>
          <ac:picMkLst>
            <pc:docMk/>
            <pc:sldMk cId="3089125640" sldId="297"/>
            <ac:picMk id="18" creationId="{0B556EB9-E6B4-4665-A601-949CF037C52B}"/>
          </ac:picMkLst>
        </pc:picChg>
        <pc:picChg chg="add mod">
          <ac:chgData name="Elshad Hajiyev" userId="4ff5bd41dd3fb9fd" providerId="LiveId" clId="{05D23FB3-8B67-4EEA-939D-285755611C5C}" dt="2020-08-27T14:35:32.141" v="261" actId="1076"/>
          <ac:picMkLst>
            <pc:docMk/>
            <pc:sldMk cId="3089125640" sldId="297"/>
            <ac:picMk id="20" creationId="{30851822-7797-40E4-8FD6-791EA2F93DE9}"/>
          </ac:picMkLst>
        </pc:picChg>
        <pc:picChg chg="add mod">
          <ac:chgData name="Elshad Hajiyev" userId="4ff5bd41dd3fb9fd" providerId="LiveId" clId="{05D23FB3-8B67-4EEA-939D-285755611C5C}" dt="2020-08-27T14:35:32.141" v="261" actId="1076"/>
          <ac:picMkLst>
            <pc:docMk/>
            <pc:sldMk cId="3089125640" sldId="297"/>
            <ac:picMk id="22" creationId="{8A3247EE-17AA-4E7C-929F-90A395588340}"/>
          </ac:picMkLst>
        </pc:picChg>
        <pc:picChg chg="add mod">
          <ac:chgData name="Elshad Hajiyev" userId="4ff5bd41dd3fb9fd" providerId="LiveId" clId="{05D23FB3-8B67-4EEA-939D-285755611C5C}" dt="2020-08-27T14:35:32.141" v="261" actId="1076"/>
          <ac:picMkLst>
            <pc:docMk/>
            <pc:sldMk cId="3089125640" sldId="297"/>
            <ac:picMk id="24" creationId="{947E98C3-B4FC-44B8-AAE6-E55A9CC644DE}"/>
          </ac:picMkLst>
        </pc:picChg>
        <pc:picChg chg="add mod">
          <ac:chgData name="Elshad Hajiyev" userId="4ff5bd41dd3fb9fd" providerId="LiveId" clId="{05D23FB3-8B67-4EEA-939D-285755611C5C}" dt="2020-08-27T14:35:32.141" v="261" actId="1076"/>
          <ac:picMkLst>
            <pc:docMk/>
            <pc:sldMk cId="3089125640" sldId="297"/>
            <ac:picMk id="26" creationId="{50E8F122-ED70-4F94-ADEF-ED5DB34ED91F}"/>
          </ac:picMkLst>
        </pc:picChg>
        <pc:picChg chg="add mod">
          <ac:chgData name="Elshad Hajiyev" userId="4ff5bd41dd3fb9fd" providerId="LiveId" clId="{05D23FB3-8B67-4EEA-939D-285755611C5C}" dt="2020-08-27T14:35:32.141" v="261" actId="1076"/>
          <ac:picMkLst>
            <pc:docMk/>
            <pc:sldMk cId="3089125640" sldId="297"/>
            <ac:picMk id="28" creationId="{AA6A2F2F-F9B6-4080-A52C-D88C31C7F1A9}"/>
          </ac:picMkLst>
        </pc:picChg>
        <pc:picChg chg="add mod">
          <ac:chgData name="Elshad Hajiyev" userId="4ff5bd41dd3fb9fd" providerId="LiveId" clId="{05D23FB3-8B67-4EEA-939D-285755611C5C}" dt="2020-08-27T14:35:32.141" v="261" actId="1076"/>
          <ac:picMkLst>
            <pc:docMk/>
            <pc:sldMk cId="3089125640" sldId="297"/>
            <ac:picMk id="30" creationId="{659F055E-1B7F-4F4C-BBF0-1860E90D141D}"/>
          </ac:picMkLst>
        </pc:picChg>
        <pc:picChg chg="add mod">
          <ac:chgData name="Elshad Hajiyev" userId="4ff5bd41dd3fb9fd" providerId="LiveId" clId="{05D23FB3-8B67-4EEA-939D-285755611C5C}" dt="2020-08-27T14:35:32.141" v="261" actId="1076"/>
          <ac:picMkLst>
            <pc:docMk/>
            <pc:sldMk cId="3089125640" sldId="297"/>
            <ac:picMk id="32" creationId="{2C72C8CB-CD8E-47F2-928A-87EA4EDBA6B3}"/>
          </ac:picMkLst>
        </pc:picChg>
        <pc:picChg chg="add mod">
          <ac:chgData name="Elshad Hajiyev" userId="4ff5bd41dd3fb9fd" providerId="LiveId" clId="{05D23FB3-8B67-4EEA-939D-285755611C5C}" dt="2020-08-27T14:35:32.141" v="261" actId="1076"/>
          <ac:picMkLst>
            <pc:docMk/>
            <pc:sldMk cId="3089125640" sldId="297"/>
            <ac:picMk id="34" creationId="{D1274D56-FA6B-48A8-835A-04F2E11476FC}"/>
          </ac:picMkLst>
        </pc:picChg>
        <pc:picChg chg="add mod">
          <ac:chgData name="Elshad Hajiyev" userId="4ff5bd41dd3fb9fd" providerId="LiveId" clId="{05D23FB3-8B67-4EEA-939D-285755611C5C}" dt="2020-08-27T14:35:32.141" v="261" actId="1076"/>
          <ac:picMkLst>
            <pc:docMk/>
            <pc:sldMk cId="3089125640" sldId="297"/>
            <ac:picMk id="36" creationId="{0CE1C219-3063-465E-A733-01528A097384}"/>
          </ac:picMkLst>
        </pc:picChg>
        <pc:picChg chg="add mod">
          <ac:chgData name="Elshad Hajiyev" userId="4ff5bd41dd3fb9fd" providerId="LiveId" clId="{05D23FB3-8B67-4EEA-939D-285755611C5C}" dt="2020-08-27T14:35:32.141" v="261" actId="1076"/>
          <ac:picMkLst>
            <pc:docMk/>
            <pc:sldMk cId="3089125640" sldId="297"/>
            <ac:picMk id="38" creationId="{8FE69BFD-31C1-4EFE-AD81-CE77AE980DA6}"/>
          </ac:picMkLst>
        </pc:picChg>
        <pc:picChg chg="add mod">
          <ac:chgData name="Elshad Hajiyev" userId="4ff5bd41dd3fb9fd" providerId="LiveId" clId="{05D23FB3-8B67-4EEA-939D-285755611C5C}" dt="2020-08-27T14:35:32.141" v="261" actId="1076"/>
          <ac:picMkLst>
            <pc:docMk/>
            <pc:sldMk cId="3089125640" sldId="297"/>
            <ac:picMk id="40" creationId="{E4405D55-D2A4-4434-9B91-86F679437D47}"/>
          </ac:picMkLst>
        </pc:picChg>
        <pc:picChg chg="add mod">
          <ac:chgData name="Elshad Hajiyev" userId="4ff5bd41dd3fb9fd" providerId="LiveId" clId="{05D23FB3-8B67-4EEA-939D-285755611C5C}" dt="2020-08-27T14:35:32.141" v="261" actId="1076"/>
          <ac:picMkLst>
            <pc:docMk/>
            <pc:sldMk cId="3089125640" sldId="297"/>
            <ac:picMk id="42" creationId="{9643B6AE-DD0A-4FF0-A514-FFC3988116D4}"/>
          </ac:picMkLst>
        </pc:picChg>
        <pc:picChg chg="add mod">
          <ac:chgData name="Elshad Hajiyev" userId="4ff5bd41dd3fb9fd" providerId="LiveId" clId="{05D23FB3-8B67-4EEA-939D-285755611C5C}" dt="2020-08-27T14:35:32.141" v="261" actId="1076"/>
          <ac:picMkLst>
            <pc:docMk/>
            <pc:sldMk cId="3089125640" sldId="297"/>
            <ac:picMk id="44" creationId="{67E2E304-55D2-494D-84D8-148F61043804}"/>
          </ac:picMkLst>
        </pc:picChg>
        <pc:picChg chg="add mod">
          <ac:chgData name="Elshad Hajiyev" userId="4ff5bd41dd3fb9fd" providerId="LiveId" clId="{05D23FB3-8B67-4EEA-939D-285755611C5C}" dt="2020-08-27T14:35:32.141" v="261" actId="1076"/>
          <ac:picMkLst>
            <pc:docMk/>
            <pc:sldMk cId="3089125640" sldId="297"/>
            <ac:picMk id="46" creationId="{D4356E9F-1A9D-44E0-B6EA-24435B4FE0CC}"/>
          </ac:picMkLst>
        </pc:picChg>
        <pc:picChg chg="add mod">
          <ac:chgData name="Elshad Hajiyev" userId="4ff5bd41dd3fb9fd" providerId="LiveId" clId="{05D23FB3-8B67-4EEA-939D-285755611C5C}" dt="2020-08-27T14:35:32.141" v="261" actId="1076"/>
          <ac:picMkLst>
            <pc:docMk/>
            <pc:sldMk cId="3089125640" sldId="297"/>
            <ac:picMk id="48" creationId="{9F2BADAB-73EF-4836-A435-B851BEEBF9DF}"/>
          </ac:picMkLst>
        </pc:picChg>
        <pc:picChg chg="add mod">
          <ac:chgData name="Elshad Hajiyev" userId="4ff5bd41dd3fb9fd" providerId="LiveId" clId="{05D23FB3-8B67-4EEA-939D-285755611C5C}" dt="2020-08-27T14:35:32.141" v="261" actId="1076"/>
          <ac:picMkLst>
            <pc:docMk/>
            <pc:sldMk cId="3089125640" sldId="297"/>
            <ac:picMk id="50" creationId="{077CEFB6-475D-4FC9-813F-F88AE669CC4C}"/>
          </ac:picMkLst>
        </pc:picChg>
        <pc:picChg chg="add mod">
          <ac:chgData name="Elshad Hajiyev" userId="4ff5bd41dd3fb9fd" providerId="LiveId" clId="{05D23FB3-8B67-4EEA-939D-285755611C5C}" dt="2020-08-27T14:35:32.141" v="261" actId="1076"/>
          <ac:picMkLst>
            <pc:docMk/>
            <pc:sldMk cId="3089125640" sldId="297"/>
            <ac:picMk id="52" creationId="{77CE1742-A9FF-4549-9DCD-5A9056034D14}"/>
          </ac:picMkLst>
        </pc:picChg>
        <pc:picChg chg="add mod">
          <ac:chgData name="Elshad Hajiyev" userId="4ff5bd41dd3fb9fd" providerId="LiveId" clId="{05D23FB3-8B67-4EEA-939D-285755611C5C}" dt="2020-08-27T14:35:32.141" v="261" actId="1076"/>
          <ac:picMkLst>
            <pc:docMk/>
            <pc:sldMk cId="3089125640" sldId="297"/>
            <ac:picMk id="54" creationId="{BAC8A192-09EB-44D7-B40E-1387F32601DD}"/>
          </ac:picMkLst>
        </pc:picChg>
        <pc:picChg chg="add mod">
          <ac:chgData name="Elshad Hajiyev" userId="4ff5bd41dd3fb9fd" providerId="LiveId" clId="{05D23FB3-8B67-4EEA-939D-285755611C5C}" dt="2020-08-27T14:35:32.141" v="261" actId="1076"/>
          <ac:picMkLst>
            <pc:docMk/>
            <pc:sldMk cId="3089125640" sldId="297"/>
            <ac:picMk id="56" creationId="{1EEA6AB7-FD9E-4CBC-8497-86391B6234D3}"/>
          </ac:picMkLst>
        </pc:picChg>
        <pc:picChg chg="add mod">
          <ac:chgData name="Elshad Hajiyev" userId="4ff5bd41dd3fb9fd" providerId="LiveId" clId="{05D23FB3-8B67-4EEA-939D-285755611C5C}" dt="2020-08-27T14:35:32.141" v="261" actId="1076"/>
          <ac:picMkLst>
            <pc:docMk/>
            <pc:sldMk cId="3089125640" sldId="297"/>
            <ac:picMk id="58" creationId="{062840C7-9D9D-4069-AFFC-AC97C18A6EC6}"/>
          </ac:picMkLst>
        </pc:picChg>
        <pc:picChg chg="add mod">
          <ac:chgData name="Elshad Hajiyev" userId="4ff5bd41dd3fb9fd" providerId="LiveId" clId="{05D23FB3-8B67-4EEA-939D-285755611C5C}" dt="2020-08-27T14:35:32.141" v="261" actId="1076"/>
          <ac:picMkLst>
            <pc:docMk/>
            <pc:sldMk cId="3089125640" sldId="297"/>
            <ac:picMk id="60" creationId="{EF1C35C0-08AA-465E-AD50-1161875DBABF}"/>
          </ac:picMkLst>
        </pc:picChg>
        <pc:picChg chg="add mod">
          <ac:chgData name="Elshad Hajiyev" userId="4ff5bd41dd3fb9fd" providerId="LiveId" clId="{05D23FB3-8B67-4EEA-939D-285755611C5C}" dt="2020-08-27T14:35:32.141" v="261" actId="1076"/>
          <ac:picMkLst>
            <pc:docMk/>
            <pc:sldMk cId="3089125640" sldId="297"/>
            <ac:picMk id="62" creationId="{6911FA20-77BE-433F-AE09-CF3040DE669E}"/>
          </ac:picMkLst>
        </pc:picChg>
        <pc:picChg chg="add mod">
          <ac:chgData name="Elshad Hajiyev" userId="4ff5bd41dd3fb9fd" providerId="LiveId" clId="{05D23FB3-8B67-4EEA-939D-285755611C5C}" dt="2020-08-27T14:35:32.141" v="261" actId="1076"/>
          <ac:picMkLst>
            <pc:docMk/>
            <pc:sldMk cId="3089125640" sldId="297"/>
            <ac:picMk id="64" creationId="{52163DBB-652F-43C4-895C-79AB62285F75}"/>
          </ac:picMkLst>
        </pc:picChg>
        <pc:picChg chg="add mod">
          <ac:chgData name="Elshad Hajiyev" userId="4ff5bd41dd3fb9fd" providerId="LiveId" clId="{05D23FB3-8B67-4EEA-939D-285755611C5C}" dt="2020-08-27T14:35:32.141" v="261" actId="1076"/>
          <ac:picMkLst>
            <pc:docMk/>
            <pc:sldMk cId="3089125640" sldId="297"/>
            <ac:picMk id="66" creationId="{BBFA4ED7-B20D-4C7B-813D-1C946BE3EC82}"/>
          </ac:picMkLst>
        </pc:picChg>
        <pc:picChg chg="add mod">
          <ac:chgData name="Elshad Hajiyev" userId="4ff5bd41dd3fb9fd" providerId="LiveId" clId="{05D23FB3-8B67-4EEA-939D-285755611C5C}" dt="2020-08-27T14:35:32.141" v="261" actId="1076"/>
          <ac:picMkLst>
            <pc:docMk/>
            <pc:sldMk cId="3089125640" sldId="297"/>
            <ac:picMk id="68" creationId="{45C167AE-8AEE-4592-93A1-5F8E48D5A397}"/>
          </ac:picMkLst>
        </pc:picChg>
        <pc:picChg chg="add mod">
          <ac:chgData name="Elshad Hajiyev" userId="4ff5bd41dd3fb9fd" providerId="LiveId" clId="{05D23FB3-8B67-4EEA-939D-285755611C5C}" dt="2020-08-27T14:35:32.141" v="261" actId="1076"/>
          <ac:picMkLst>
            <pc:docMk/>
            <pc:sldMk cId="3089125640" sldId="297"/>
            <ac:picMk id="70" creationId="{8FA9B4E6-2694-48CC-A7D4-D9D5740099F9}"/>
          </ac:picMkLst>
        </pc:picChg>
        <pc:picChg chg="add mod">
          <ac:chgData name="Elshad Hajiyev" userId="4ff5bd41dd3fb9fd" providerId="LiveId" clId="{05D23FB3-8B67-4EEA-939D-285755611C5C}" dt="2020-08-27T14:35:32.141" v="261" actId="1076"/>
          <ac:picMkLst>
            <pc:docMk/>
            <pc:sldMk cId="3089125640" sldId="297"/>
            <ac:picMk id="72" creationId="{C3504C93-227A-4B9A-900A-FFE0D28F8ED7}"/>
          </ac:picMkLst>
        </pc:picChg>
        <pc:picChg chg="add mod">
          <ac:chgData name="Elshad Hajiyev" userId="4ff5bd41dd3fb9fd" providerId="LiveId" clId="{05D23FB3-8B67-4EEA-939D-285755611C5C}" dt="2020-08-27T14:35:32.141" v="261" actId="1076"/>
          <ac:picMkLst>
            <pc:docMk/>
            <pc:sldMk cId="3089125640" sldId="297"/>
            <ac:picMk id="74" creationId="{1F66B061-11E3-45DA-8EAC-FD84BF482589}"/>
          </ac:picMkLst>
        </pc:picChg>
        <pc:picChg chg="add mod">
          <ac:chgData name="Elshad Hajiyev" userId="4ff5bd41dd3fb9fd" providerId="LiveId" clId="{05D23FB3-8B67-4EEA-939D-285755611C5C}" dt="2020-08-27T14:35:32.141" v="261" actId="1076"/>
          <ac:picMkLst>
            <pc:docMk/>
            <pc:sldMk cId="3089125640" sldId="297"/>
            <ac:picMk id="76" creationId="{D4232CF3-AE8E-4F8F-9C48-0E53EA5EEF9D}"/>
          </ac:picMkLst>
        </pc:picChg>
      </pc:sldChg>
      <pc:sldChg chg="addSp delSp modSp new del mod">
        <pc:chgData name="Elshad Hajiyev" userId="4ff5bd41dd3fb9fd" providerId="LiveId" clId="{05D23FB3-8B67-4EEA-939D-285755611C5C}" dt="2020-08-27T14:37:30.395" v="278" actId="47"/>
        <pc:sldMkLst>
          <pc:docMk/>
          <pc:sldMk cId="3814642589" sldId="298"/>
        </pc:sldMkLst>
        <pc:spChg chg="add del mod">
          <ac:chgData name="Elshad Hajiyev" userId="4ff5bd41dd3fb9fd" providerId="LiveId" clId="{05D23FB3-8B67-4EEA-939D-285755611C5C}" dt="2020-08-27T14:36:36.768" v="269" actId="478"/>
          <ac:spMkLst>
            <pc:docMk/>
            <pc:sldMk cId="3814642589" sldId="298"/>
            <ac:spMk id="7" creationId="{EFECD2F7-03F9-478E-85BB-2210BC0B6B07}"/>
          </ac:spMkLst>
        </pc:spChg>
        <pc:graphicFrameChg chg="add del mod">
          <ac:chgData name="Elshad Hajiyev" userId="4ff5bd41dd3fb9fd" providerId="LiveId" clId="{05D23FB3-8B67-4EEA-939D-285755611C5C}" dt="2020-08-27T14:36:36.768" v="269" actId="478"/>
          <ac:graphicFrameMkLst>
            <pc:docMk/>
            <pc:sldMk cId="3814642589" sldId="298"/>
            <ac:graphicFrameMk id="5" creationId="{42BF6CF6-9ED0-4969-AF43-06CBADF411CB}"/>
          </ac:graphicFrameMkLst>
        </pc:graphicFrameChg>
        <pc:picChg chg="add del mod">
          <ac:chgData name="Elshad Hajiyev" userId="4ff5bd41dd3fb9fd" providerId="LiveId" clId="{05D23FB3-8B67-4EEA-939D-285755611C5C}" dt="2020-08-27T14:36:36.768" v="269" actId="478"/>
          <ac:picMkLst>
            <pc:docMk/>
            <pc:sldMk cId="3814642589" sldId="298"/>
            <ac:picMk id="9" creationId="{0DEE98F0-19BD-417C-9C98-DF44040E5589}"/>
          </ac:picMkLst>
        </pc:picChg>
        <pc:picChg chg="add del mod">
          <ac:chgData name="Elshad Hajiyev" userId="4ff5bd41dd3fb9fd" providerId="LiveId" clId="{05D23FB3-8B67-4EEA-939D-285755611C5C}" dt="2020-08-27T14:36:36.768" v="269" actId="478"/>
          <ac:picMkLst>
            <pc:docMk/>
            <pc:sldMk cId="3814642589" sldId="298"/>
            <ac:picMk id="11" creationId="{B887F640-35F5-49EA-AFF1-43899538F804}"/>
          </ac:picMkLst>
        </pc:picChg>
        <pc:picChg chg="add del mod">
          <ac:chgData name="Elshad Hajiyev" userId="4ff5bd41dd3fb9fd" providerId="LiveId" clId="{05D23FB3-8B67-4EEA-939D-285755611C5C}" dt="2020-08-27T14:36:36.768" v="269" actId="478"/>
          <ac:picMkLst>
            <pc:docMk/>
            <pc:sldMk cId="3814642589" sldId="298"/>
            <ac:picMk id="13" creationId="{9C53AEEE-69C2-4883-B3C3-0FCDE21900F7}"/>
          </ac:picMkLst>
        </pc:picChg>
        <pc:picChg chg="add del mod">
          <ac:chgData name="Elshad Hajiyev" userId="4ff5bd41dd3fb9fd" providerId="LiveId" clId="{05D23FB3-8B67-4EEA-939D-285755611C5C}" dt="2020-08-27T14:36:36.768" v="269" actId="478"/>
          <ac:picMkLst>
            <pc:docMk/>
            <pc:sldMk cId="3814642589" sldId="298"/>
            <ac:picMk id="15" creationId="{419AFC4E-853A-4BA6-9F9A-33A8BD92EE1B}"/>
          </ac:picMkLst>
        </pc:picChg>
        <pc:picChg chg="add del mod">
          <ac:chgData name="Elshad Hajiyev" userId="4ff5bd41dd3fb9fd" providerId="LiveId" clId="{05D23FB3-8B67-4EEA-939D-285755611C5C}" dt="2020-08-27T14:36:36.768" v="269" actId="478"/>
          <ac:picMkLst>
            <pc:docMk/>
            <pc:sldMk cId="3814642589" sldId="298"/>
            <ac:picMk id="17" creationId="{2DBE80A4-8307-4B9D-86E7-112F2F999C84}"/>
          </ac:picMkLst>
        </pc:picChg>
        <pc:picChg chg="add del mod">
          <ac:chgData name="Elshad Hajiyev" userId="4ff5bd41dd3fb9fd" providerId="LiveId" clId="{05D23FB3-8B67-4EEA-939D-285755611C5C}" dt="2020-08-27T14:36:36.768" v="269" actId="478"/>
          <ac:picMkLst>
            <pc:docMk/>
            <pc:sldMk cId="3814642589" sldId="298"/>
            <ac:picMk id="19" creationId="{C48917BF-2D10-43CF-B082-5B62FB0815A6}"/>
          </ac:picMkLst>
        </pc:picChg>
        <pc:picChg chg="add del mod">
          <ac:chgData name="Elshad Hajiyev" userId="4ff5bd41dd3fb9fd" providerId="LiveId" clId="{05D23FB3-8B67-4EEA-939D-285755611C5C}" dt="2020-08-27T14:36:36.768" v="269" actId="478"/>
          <ac:picMkLst>
            <pc:docMk/>
            <pc:sldMk cId="3814642589" sldId="298"/>
            <ac:picMk id="21" creationId="{31237FE0-3B56-4A2D-9200-477FB9BA0D35}"/>
          </ac:picMkLst>
        </pc:picChg>
        <pc:picChg chg="add del mod">
          <ac:chgData name="Elshad Hajiyev" userId="4ff5bd41dd3fb9fd" providerId="LiveId" clId="{05D23FB3-8B67-4EEA-939D-285755611C5C}" dt="2020-08-27T14:36:36.768" v="269" actId="478"/>
          <ac:picMkLst>
            <pc:docMk/>
            <pc:sldMk cId="3814642589" sldId="298"/>
            <ac:picMk id="23" creationId="{77661896-F314-4276-84D7-56D6C19E7EBE}"/>
          </ac:picMkLst>
        </pc:picChg>
        <pc:picChg chg="add del mod">
          <ac:chgData name="Elshad Hajiyev" userId="4ff5bd41dd3fb9fd" providerId="LiveId" clId="{05D23FB3-8B67-4EEA-939D-285755611C5C}" dt="2020-08-27T14:36:36.768" v="269" actId="478"/>
          <ac:picMkLst>
            <pc:docMk/>
            <pc:sldMk cId="3814642589" sldId="298"/>
            <ac:picMk id="25" creationId="{934CECFC-2B24-47E6-A81B-656980A9CA46}"/>
          </ac:picMkLst>
        </pc:picChg>
        <pc:picChg chg="add del mod">
          <ac:chgData name="Elshad Hajiyev" userId="4ff5bd41dd3fb9fd" providerId="LiveId" clId="{05D23FB3-8B67-4EEA-939D-285755611C5C}" dt="2020-08-27T14:36:36.768" v="269" actId="478"/>
          <ac:picMkLst>
            <pc:docMk/>
            <pc:sldMk cId="3814642589" sldId="298"/>
            <ac:picMk id="27" creationId="{D4008CA7-8574-4AC4-8D8A-4382BC023C77}"/>
          </ac:picMkLst>
        </pc:picChg>
        <pc:picChg chg="add del mod">
          <ac:chgData name="Elshad Hajiyev" userId="4ff5bd41dd3fb9fd" providerId="LiveId" clId="{05D23FB3-8B67-4EEA-939D-285755611C5C}" dt="2020-08-27T14:36:36.768" v="269" actId="478"/>
          <ac:picMkLst>
            <pc:docMk/>
            <pc:sldMk cId="3814642589" sldId="298"/>
            <ac:picMk id="29" creationId="{A2FEBD47-0F8B-4172-967A-6BAACAE3583C}"/>
          </ac:picMkLst>
        </pc:picChg>
        <pc:picChg chg="add del mod">
          <ac:chgData name="Elshad Hajiyev" userId="4ff5bd41dd3fb9fd" providerId="LiveId" clId="{05D23FB3-8B67-4EEA-939D-285755611C5C}" dt="2020-08-27T14:36:36.768" v="269" actId="478"/>
          <ac:picMkLst>
            <pc:docMk/>
            <pc:sldMk cId="3814642589" sldId="298"/>
            <ac:picMk id="31" creationId="{0304C41D-E903-41AA-81B9-13AD8B1581E9}"/>
          </ac:picMkLst>
        </pc:picChg>
        <pc:picChg chg="add del mod">
          <ac:chgData name="Elshad Hajiyev" userId="4ff5bd41dd3fb9fd" providerId="LiveId" clId="{05D23FB3-8B67-4EEA-939D-285755611C5C}" dt="2020-08-27T14:36:36.768" v="269" actId="478"/>
          <ac:picMkLst>
            <pc:docMk/>
            <pc:sldMk cId="3814642589" sldId="298"/>
            <ac:picMk id="33" creationId="{7661D255-E229-4CE5-87F0-B42BD3BD2515}"/>
          </ac:picMkLst>
        </pc:picChg>
        <pc:picChg chg="add del mod">
          <ac:chgData name="Elshad Hajiyev" userId="4ff5bd41dd3fb9fd" providerId="LiveId" clId="{05D23FB3-8B67-4EEA-939D-285755611C5C}" dt="2020-08-27T14:36:36.768" v="269" actId="478"/>
          <ac:picMkLst>
            <pc:docMk/>
            <pc:sldMk cId="3814642589" sldId="298"/>
            <ac:picMk id="35" creationId="{76728595-014A-4EFA-BB1B-BE19D75CE996}"/>
          </ac:picMkLst>
        </pc:picChg>
        <pc:picChg chg="add del mod">
          <ac:chgData name="Elshad Hajiyev" userId="4ff5bd41dd3fb9fd" providerId="LiveId" clId="{05D23FB3-8B67-4EEA-939D-285755611C5C}" dt="2020-08-27T14:36:36.768" v="269" actId="478"/>
          <ac:picMkLst>
            <pc:docMk/>
            <pc:sldMk cId="3814642589" sldId="298"/>
            <ac:picMk id="37" creationId="{D239B7C6-43EA-48D7-8FC7-430A39C8550D}"/>
          </ac:picMkLst>
        </pc:picChg>
        <pc:picChg chg="add del mod">
          <ac:chgData name="Elshad Hajiyev" userId="4ff5bd41dd3fb9fd" providerId="LiveId" clId="{05D23FB3-8B67-4EEA-939D-285755611C5C}" dt="2020-08-27T14:36:36.768" v="269" actId="478"/>
          <ac:picMkLst>
            <pc:docMk/>
            <pc:sldMk cId="3814642589" sldId="298"/>
            <ac:picMk id="39" creationId="{9626190A-DA67-4968-B37D-7B8BDC74E817}"/>
          </ac:picMkLst>
        </pc:picChg>
        <pc:picChg chg="add del mod">
          <ac:chgData name="Elshad Hajiyev" userId="4ff5bd41dd3fb9fd" providerId="LiveId" clId="{05D23FB3-8B67-4EEA-939D-285755611C5C}" dt="2020-08-27T14:36:36.768" v="269" actId="478"/>
          <ac:picMkLst>
            <pc:docMk/>
            <pc:sldMk cId="3814642589" sldId="298"/>
            <ac:picMk id="41" creationId="{CEE41D55-364B-49A1-8327-00D06936D99B}"/>
          </ac:picMkLst>
        </pc:picChg>
        <pc:picChg chg="add del mod">
          <ac:chgData name="Elshad Hajiyev" userId="4ff5bd41dd3fb9fd" providerId="LiveId" clId="{05D23FB3-8B67-4EEA-939D-285755611C5C}" dt="2020-08-27T14:36:36.768" v="269" actId="478"/>
          <ac:picMkLst>
            <pc:docMk/>
            <pc:sldMk cId="3814642589" sldId="298"/>
            <ac:picMk id="43" creationId="{D55119D5-8D3F-48BE-9D58-7D121E3DD99B}"/>
          </ac:picMkLst>
        </pc:picChg>
        <pc:picChg chg="add del mod">
          <ac:chgData name="Elshad Hajiyev" userId="4ff5bd41dd3fb9fd" providerId="LiveId" clId="{05D23FB3-8B67-4EEA-939D-285755611C5C}" dt="2020-08-27T14:36:36.768" v="269" actId="478"/>
          <ac:picMkLst>
            <pc:docMk/>
            <pc:sldMk cId="3814642589" sldId="298"/>
            <ac:picMk id="45" creationId="{8C995060-1CE7-4127-AB44-7A83EF205BF7}"/>
          </ac:picMkLst>
        </pc:picChg>
        <pc:picChg chg="add del mod">
          <ac:chgData name="Elshad Hajiyev" userId="4ff5bd41dd3fb9fd" providerId="LiveId" clId="{05D23FB3-8B67-4EEA-939D-285755611C5C}" dt="2020-08-27T14:36:36.768" v="269" actId="478"/>
          <ac:picMkLst>
            <pc:docMk/>
            <pc:sldMk cId="3814642589" sldId="298"/>
            <ac:picMk id="47" creationId="{CC52397D-A1D9-4473-8006-C41859631EC4}"/>
          </ac:picMkLst>
        </pc:picChg>
        <pc:picChg chg="add del mod">
          <ac:chgData name="Elshad Hajiyev" userId="4ff5bd41dd3fb9fd" providerId="LiveId" clId="{05D23FB3-8B67-4EEA-939D-285755611C5C}" dt="2020-08-27T14:36:36.768" v="269" actId="478"/>
          <ac:picMkLst>
            <pc:docMk/>
            <pc:sldMk cId="3814642589" sldId="298"/>
            <ac:picMk id="49" creationId="{DAFEA2F5-D727-4F5D-8D8A-F27BCEC2B5B0}"/>
          </ac:picMkLst>
        </pc:picChg>
        <pc:picChg chg="add del mod">
          <ac:chgData name="Elshad Hajiyev" userId="4ff5bd41dd3fb9fd" providerId="LiveId" clId="{05D23FB3-8B67-4EEA-939D-285755611C5C}" dt="2020-08-27T14:36:36.768" v="269" actId="478"/>
          <ac:picMkLst>
            <pc:docMk/>
            <pc:sldMk cId="3814642589" sldId="298"/>
            <ac:picMk id="51" creationId="{A818E191-4E18-4E54-88E2-0C6729E11FEE}"/>
          </ac:picMkLst>
        </pc:picChg>
        <pc:picChg chg="add del mod">
          <ac:chgData name="Elshad Hajiyev" userId="4ff5bd41dd3fb9fd" providerId="LiveId" clId="{05D23FB3-8B67-4EEA-939D-285755611C5C}" dt="2020-08-27T14:36:36.768" v="269" actId="478"/>
          <ac:picMkLst>
            <pc:docMk/>
            <pc:sldMk cId="3814642589" sldId="298"/>
            <ac:picMk id="53" creationId="{8C474412-5C7F-4AB9-A4F4-6421DE0E1BCD}"/>
          </ac:picMkLst>
        </pc:picChg>
        <pc:picChg chg="add del mod">
          <ac:chgData name="Elshad Hajiyev" userId="4ff5bd41dd3fb9fd" providerId="LiveId" clId="{05D23FB3-8B67-4EEA-939D-285755611C5C}" dt="2020-08-27T14:36:36.768" v="269" actId="478"/>
          <ac:picMkLst>
            <pc:docMk/>
            <pc:sldMk cId="3814642589" sldId="298"/>
            <ac:picMk id="55" creationId="{A2A8130E-DC9C-47C1-B758-BBC42B26942F}"/>
          </ac:picMkLst>
        </pc:picChg>
        <pc:picChg chg="add del mod">
          <ac:chgData name="Elshad Hajiyev" userId="4ff5bd41dd3fb9fd" providerId="LiveId" clId="{05D23FB3-8B67-4EEA-939D-285755611C5C}" dt="2020-08-27T14:36:36.768" v="269" actId="478"/>
          <ac:picMkLst>
            <pc:docMk/>
            <pc:sldMk cId="3814642589" sldId="298"/>
            <ac:picMk id="57" creationId="{AD761DA8-0BBB-46AC-A341-6225F35E475C}"/>
          </ac:picMkLst>
        </pc:picChg>
        <pc:picChg chg="add del mod">
          <ac:chgData name="Elshad Hajiyev" userId="4ff5bd41dd3fb9fd" providerId="LiveId" clId="{05D23FB3-8B67-4EEA-939D-285755611C5C}" dt="2020-08-27T14:36:36.768" v="269" actId="478"/>
          <ac:picMkLst>
            <pc:docMk/>
            <pc:sldMk cId="3814642589" sldId="298"/>
            <ac:picMk id="59" creationId="{260B2064-EF84-4B75-B009-ABD38B2F0EBF}"/>
          </ac:picMkLst>
        </pc:picChg>
        <pc:picChg chg="add del mod">
          <ac:chgData name="Elshad Hajiyev" userId="4ff5bd41dd3fb9fd" providerId="LiveId" clId="{05D23FB3-8B67-4EEA-939D-285755611C5C}" dt="2020-08-27T14:36:36.768" v="269" actId="478"/>
          <ac:picMkLst>
            <pc:docMk/>
            <pc:sldMk cId="3814642589" sldId="298"/>
            <ac:picMk id="61" creationId="{1EBEB92B-EFB7-42D0-97CB-3FCDA3FD27C2}"/>
          </ac:picMkLst>
        </pc:picChg>
        <pc:picChg chg="add del mod">
          <ac:chgData name="Elshad Hajiyev" userId="4ff5bd41dd3fb9fd" providerId="LiveId" clId="{05D23FB3-8B67-4EEA-939D-285755611C5C}" dt="2020-08-27T14:36:36.768" v="269" actId="478"/>
          <ac:picMkLst>
            <pc:docMk/>
            <pc:sldMk cId="3814642589" sldId="298"/>
            <ac:picMk id="63" creationId="{A5B9EC8D-5835-4E37-890A-64BCBED30919}"/>
          </ac:picMkLst>
        </pc:picChg>
        <pc:picChg chg="add del mod">
          <ac:chgData name="Elshad Hajiyev" userId="4ff5bd41dd3fb9fd" providerId="LiveId" clId="{05D23FB3-8B67-4EEA-939D-285755611C5C}" dt="2020-08-27T14:36:36.768" v="269" actId="478"/>
          <ac:picMkLst>
            <pc:docMk/>
            <pc:sldMk cId="3814642589" sldId="298"/>
            <ac:picMk id="65" creationId="{6D64580A-E259-4FD7-B4A4-121392CCA9E7}"/>
          </ac:picMkLst>
        </pc:picChg>
        <pc:picChg chg="add del mod">
          <ac:chgData name="Elshad Hajiyev" userId="4ff5bd41dd3fb9fd" providerId="LiveId" clId="{05D23FB3-8B67-4EEA-939D-285755611C5C}" dt="2020-08-27T14:36:36.768" v="269" actId="478"/>
          <ac:picMkLst>
            <pc:docMk/>
            <pc:sldMk cId="3814642589" sldId="298"/>
            <ac:picMk id="67" creationId="{092BA8AF-DFC7-4CCE-BD25-8441DA49615E}"/>
          </ac:picMkLst>
        </pc:picChg>
        <pc:picChg chg="add del mod">
          <ac:chgData name="Elshad Hajiyev" userId="4ff5bd41dd3fb9fd" providerId="LiveId" clId="{05D23FB3-8B67-4EEA-939D-285755611C5C}" dt="2020-08-27T14:36:36.768" v="269" actId="478"/>
          <ac:picMkLst>
            <pc:docMk/>
            <pc:sldMk cId="3814642589" sldId="298"/>
            <ac:picMk id="69" creationId="{5561EDCA-9591-4442-BBD5-FF5364061164}"/>
          </ac:picMkLst>
        </pc:picChg>
        <pc:picChg chg="add del mod">
          <ac:chgData name="Elshad Hajiyev" userId="4ff5bd41dd3fb9fd" providerId="LiveId" clId="{05D23FB3-8B67-4EEA-939D-285755611C5C}" dt="2020-08-27T14:36:36.768" v="269" actId="478"/>
          <ac:picMkLst>
            <pc:docMk/>
            <pc:sldMk cId="3814642589" sldId="298"/>
            <ac:picMk id="71" creationId="{E567D168-3F97-4BB0-A28E-8730659186A8}"/>
          </ac:picMkLst>
        </pc:picChg>
        <pc:picChg chg="add del mod">
          <ac:chgData name="Elshad Hajiyev" userId="4ff5bd41dd3fb9fd" providerId="LiveId" clId="{05D23FB3-8B67-4EEA-939D-285755611C5C}" dt="2020-08-27T14:36:36.768" v="269" actId="478"/>
          <ac:picMkLst>
            <pc:docMk/>
            <pc:sldMk cId="3814642589" sldId="298"/>
            <ac:picMk id="73" creationId="{2CD4118A-4AB5-4223-A5F7-F33225A34B64}"/>
          </ac:picMkLst>
        </pc:picChg>
        <pc:picChg chg="add del mod">
          <ac:chgData name="Elshad Hajiyev" userId="4ff5bd41dd3fb9fd" providerId="LiveId" clId="{05D23FB3-8B67-4EEA-939D-285755611C5C}" dt="2020-08-27T14:36:36.768" v="269" actId="478"/>
          <ac:picMkLst>
            <pc:docMk/>
            <pc:sldMk cId="3814642589" sldId="298"/>
            <ac:picMk id="75" creationId="{655B073E-2117-4475-8D72-AD7B56511BEF}"/>
          </ac:picMkLst>
        </pc:picChg>
      </pc:sldChg>
      <pc:sldChg chg="addSp delSp modSp new mod">
        <pc:chgData name="Elshad Hajiyev" userId="4ff5bd41dd3fb9fd" providerId="LiveId" clId="{05D23FB3-8B67-4EEA-939D-285755611C5C}" dt="2020-08-27T15:16:57.801" v="1035" actId="478"/>
        <pc:sldMkLst>
          <pc:docMk/>
          <pc:sldMk cId="2987692787" sldId="299"/>
        </pc:sldMkLst>
        <pc:spChg chg="del">
          <ac:chgData name="Elshad Hajiyev" userId="4ff5bd41dd3fb9fd" providerId="LiveId" clId="{05D23FB3-8B67-4EEA-939D-285755611C5C}" dt="2020-08-27T15:16:57.801" v="1035" actId="478"/>
          <ac:spMkLst>
            <pc:docMk/>
            <pc:sldMk cId="2987692787" sldId="299"/>
            <ac:spMk id="2" creationId="{A76723BF-DC13-413C-B3FB-C720D06C50C1}"/>
          </ac:spMkLst>
        </pc:spChg>
        <pc:spChg chg="mod">
          <ac:chgData name="Elshad Hajiyev" userId="4ff5bd41dd3fb9fd" providerId="LiveId" clId="{05D23FB3-8B67-4EEA-939D-285755611C5C}" dt="2020-08-27T14:36:54.934" v="271"/>
          <ac:spMkLst>
            <pc:docMk/>
            <pc:sldMk cId="2987692787" sldId="299"/>
            <ac:spMk id="3" creationId="{261E0A2C-8F08-462C-954D-FA8AE0FDE947}"/>
          </ac:spMkLst>
        </pc:spChg>
        <pc:spChg chg="add mod">
          <ac:chgData name="Elshad Hajiyev" userId="4ff5bd41dd3fb9fd" providerId="LiveId" clId="{05D23FB3-8B67-4EEA-939D-285755611C5C}" dt="2020-08-27T14:37:07.737" v="273" actId="1076"/>
          <ac:spMkLst>
            <pc:docMk/>
            <pc:sldMk cId="2987692787" sldId="299"/>
            <ac:spMk id="7" creationId="{628E7F70-408B-4FEA-B2B9-409FA17D4EE3}"/>
          </ac:spMkLst>
        </pc:spChg>
        <pc:spChg chg="add mod">
          <ac:chgData name="Elshad Hajiyev" userId="4ff5bd41dd3fb9fd" providerId="LiveId" clId="{05D23FB3-8B67-4EEA-939D-285755611C5C}" dt="2020-08-27T14:37:17.887" v="275" actId="1076"/>
          <ac:spMkLst>
            <pc:docMk/>
            <pc:sldMk cId="2987692787" sldId="299"/>
            <ac:spMk id="77" creationId="{F9E98B16-FA20-47EE-8D49-3BC57E1DD84B}"/>
          </ac:spMkLst>
        </pc:spChg>
        <pc:graphicFrameChg chg="add mod modGraphic">
          <ac:chgData name="Elshad Hajiyev" userId="4ff5bd41dd3fb9fd" providerId="LiveId" clId="{05D23FB3-8B67-4EEA-939D-285755611C5C}" dt="2020-08-27T14:37:24.490" v="277" actId="12385"/>
          <ac:graphicFrameMkLst>
            <pc:docMk/>
            <pc:sldMk cId="2987692787" sldId="299"/>
            <ac:graphicFrameMk id="5" creationId="{82CDF5EB-AE01-4670-A0DE-4F2F9F0CD6F8}"/>
          </ac:graphicFrameMkLst>
        </pc:graphicFrameChg>
        <pc:picChg chg="add mod">
          <ac:chgData name="Elshad Hajiyev" userId="4ff5bd41dd3fb9fd" providerId="LiveId" clId="{05D23FB3-8B67-4EEA-939D-285755611C5C}" dt="2020-08-27T14:37:07.737" v="273" actId="1076"/>
          <ac:picMkLst>
            <pc:docMk/>
            <pc:sldMk cId="2987692787" sldId="299"/>
            <ac:picMk id="9" creationId="{DBADB875-C714-464C-A702-495D7290DC05}"/>
          </ac:picMkLst>
        </pc:picChg>
        <pc:picChg chg="add mod">
          <ac:chgData name="Elshad Hajiyev" userId="4ff5bd41dd3fb9fd" providerId="LiveId" clId="{05D23FB3-8B67-4EEA-939D-285755611C5C}" dt="2020-08-27T14:37:07.737" v="273" actId="1076"/>
          <ac:picMkLst>
            <pc:docMk/>
            <pc:sldMk cId="2987692787" sldId="299"/>
            <ac:picMk id="11" creationId="{72078D39-6DA2-4307-9F7C-7504B13080B8}"/>
          </ac:picMkLst>
        </pc:picChg>
        <pc:picChg chg="add mod">
          <ac:chgData name="Elshad Hajiyev" userId="4ff5bd41dd3fb9fd" providerId="LiveId" clId="{05D23FB3-8B67-4EEA-939D-285755611C5C}" dt="2020-08-27T14:37:07.737" v="273" actId="1076"/>
          <ac:picMkLst>
            <pc:docMk/>
            <pc:sldMk cId="2987692787" sldId="299"/>
            <ac:picMk id="13" creationId="{133658A0-5D13-4070-BF11-15DD7A4F0C58}"/>
          </ac:picMkLst>
        </pc:picChg>
        <pc:picChg chg="add mod">
          <ac:chgData name="Elshad Hajiyev" userId="4ff5bd41dd3fb9fd" providerId="LiveId" clId="{05D23FB3-8B67-4EEA-939D-285755611C5C}" dt="2020-08-27T14:37:07.737" v="273" actId="1076"/>
          <ac:picMkLst>
            <pc:docMk/>
            <pc:sldMk cId="2987692787" sldId="299"/>
            <ac:picMk id="15" creationId="{3CEB92B5-9026-41FB-A9F9-573490F0FCEF}"/>
          </ac:picMkLst>
        </pc:picChg>
        <pc:picChg chg="add mod">
          <ac:chgData name="Elshad Hajiyev" userId="4ff5bd41dd3fb9fd" providerId="LiveId" clId="{05D23FB3-8B67-4EEA-939D-285755611C5C}" dt="2020-08-27T14:37:07.737" v="273" actId="1076"/>
          <ac:picMkLst>
            <pc:docMk/>
            <pc:sldMk cId="2987692787" sldId="299"/>
            <ac:picMk id="17" creationId="{8D0EC432-DE4E-44ED-B920-406D9E96D0C3}"/>
          </ac:picMkLst>
        </pc:picChg>
        <pc:picChg chg="add mod">
          <ac:chgData name="Elshad Hajiyev" userId="4ff5bd41dd3fb9fd" providerId="LiveId" clId="{05D23FB3-8B67-4EEA-939D-285755611C5C}" dt="2020-08-27T14:37:07.737" v="273" actId="1076"/>
          <ac:picMkLst>
            <pc:docMk/>
            <pc:sldMk cId="2987692787" sldId="299"/>
            <ac:picMk id="19" creationId="{CFA03246-84EA-4923-A9AD-F5BA2D1C9270}"/>
          </ac:picMkLst>
        </pc:picChg>
        <pc:picChg chg="add mod">
          <ac:chgData name="Elshad Hajiyev" userId="4ff5bd41dd3fb9fd" providerId="LiveId" clId="{05D23FB3-8B67-4EEA-939D-285755611C5C}" dt="2020-08-27T14:37:07.737" v="273" actId="1076"/>
          <ac:picMkLst>
            <pc:docMk/>
            <pc:sldMk cId="2987692787" sldId="299"/>
            <ac:picMk id="21" creationId="{713DFD2A-1915-44B0-A440-D4168893281C}"/>
          </ac:picMkLst>
        </pc:picChg>
        <pc:picChg chg="add mod">
          <ac:chgData name="Elshad Hajiyev" userId="4ff5bd41dd3fb9fd" providerId="LiveId" clId="{05D23FB3-8B67-4EEA-939D-285755611C5C}" dt="2020-08-27T14:37:07.737" v="273" actId="1076"/>
          <ac:picMkLst>
            <pc:docMk/>
            <pc:sldMk cId="2987692787" sldId="299"/>
            <ac:picMk id="23" creationId="{54E11D80-63CA-4D1E-BD02-6B26DD48C1AB}"/>
          </ac:picMkLst>
        </pc:picChg>
        <pc:picChg chg="add mod">
          <ac:chgData name="Elshad Hajiyev" userId="4ff5bd41dd3fb9fd" providerId="LiveId" clId="{05D23FB3-8B67-4EEA-939D-285755611C5C}" dt="2020-08-27T14:37:07.737" v="273" actId="1076"/>
          <ac:picMkLst>
            <pc:docMk/>
            <pc:sldMk cId="2987692787" sldId="299"/>
            <ac:picMk id="25" creationId="{6E330A8C-76AD-45BC-96C7-417CBAA8D1E1}"/>
          </ac:picMkLst>
        </pc:picChg>
        <pc:picChg chg="add mod">
          <ac:chgData name="Elshad Hajiyev" userId="4ff5bd41dd3fb9fd" providerId="LiveId" clId="{05D23FB3-8B67-4EEA-939D-285755611C5C}" dt="2020-08-27T14:37:07.737" v="273" actId="1076"/>
          <ac:picMkLst>
            <pc:docMk/>
            <pc:sldMk cId="2987692787" sldId="299"/>
            <ac:picMk id="27" creationId="{CBB70F38-45E7-4530-A715-7827BE42D876}"/>
          </ac:picMkLst>
        </pc:picChg>
        <pc:picChg chg="add mod">
          <ac:chgData name="Elshad Hajiyev" userId="4ff5bd41dd3fb9fd" providerId="LiveId" clId="{05D23FB3-8B67-4EEA-939D-285755611C5C}" dt="2020-08-27T14:37:07.737" v="273" actId="1076"/>
          <ac:picMkLst>
            <pc:docMk/>
            <pc:sldMk cId="2987692787" sldId="299"/>
            <ac:picMk id="29" creationId="{F0DE9FBC-B538-4C3E-B3D8-1CCB8F30429F}"/>
          </ac:picMkLst>
        </pc:picChg>
        <pc:picChg chg="add mod">
          <ac:chgData name="Elshad Hajiyev" userId="4ff5bd41dd3fb9fd" providerId="LiveId" clId="{05D23FB3-8B67-4EEA-939D-285755611C5C}" dt="2020-08-27T14:37:07.737" v="273" actId="1076"/>
          <ac:picMkLst>
            <pc:docMk/>
            <pc:sldMk cId="2987692787" sldId="299"/>
            <ac:picMk id="31" creationId="{6111DA83-AE32-4090-9B0C-A1901F5D6880}"/>
          </ac:picMkLst>
        </pc:picChg>
        <pc:picChg chg="add mod">
          <ac:chgData name="Elshad Hajiyev" userId="4ff5bd41dd3fb9fd" providerId="LiveId" clId="{05D23FB3-8B67-4EEA-939D-285755611C5C}" dt="2020-08-27T14:37:07.737" v="273" actId="1076"/>
          <ac:picMkLst>
            <pc:docMk/>
            <pc:sldMk cId="2987692787" sldId="299"/>
            <ac:picMk id="33" creationId="{B629A93C-92A6-482D-A2FE-93C82DCACA46}"/>
          </ac:picMkLst>
        </pc:picChg>
        <pc:picChg chg="add mod">
          <ac:chgData name="Elshad Hajiyev" userId="4ff5bd41dd3fb9fd" providerId="LiveId" clId="{05D23FB3-8B67-4EEA-939D-285755611C5C}" dt="2020-08-27T14:37:07.737" v="273" actId="1076"/>
          <ac:picMkLst>
            <pc:docMk/>
            <pc:sldMk cId="2987692787" sldId="299"/>
            <ac:picMk id="35" creationId="{47F95ED4-D2F6-49B4-9581-C700F06FFC9B}"/>
          </ac:picMkLst>
        </pc:picChg>
        <pc:picChg chg="add mod">
          <ac:chgData name="Elshad Hajiyev" userId="4ff5bd41dd3fb9fd" providerId="LiveId" clId="{05D23FB3-8B67-4EEA-939D-285755611C5C}" dt="2020-08-27T14:37:07.737" v="273" actId="1076"/>
          <ac:picMkLst>
            <pc:docMk/>
            <pc:sldMk cId="2987692787" sldId="299"/>
            <ac:picMk id="37" creationId="{EF6D028F-B6D7-4A19-9E0A-8D6804F4951A}"/>
          </ac:picMkLst>
        </pc:picChg>
        <pc:picChg chg="add mod">
          <ac:chgData name="Elshad Hajiyev" userId="4ff5bd41dd3fb9fd" providerId="LiveId" clId="{05D23FB3-8B67-4EEA-939D-285755611C5C}" dt="2020-08-27T14:37:07.737" v="273" actId="1076"/>
          <ac:picMkLst>
            <pc:docMk/>
            <pc:sldMk cId="2987692787" sldId="299"/>
            <ac:picMk id="39" creationId="{A06725FD-E3F3-4F57-9843-E13A1B7BAB61}"/>
          </ac:picMkLst>
        </pc:picChg>
        <pc:picChg chg="add mod">
          <ac:chgData name="Elshad Hajiyev" userId="4ff5bd41dd3fb9fd" providerId="LiveId" clId="{05D23FB3-8B67-4EEA-939D-285755611C5C}" dt="2020-08-27T14:37:07.737" v="273" actId="1076"/>
          <ac:picMkLst>
            <pc:docMk/>
            <pc:sldMk cId="2987692787" sldId="299"/>
            <ac:picMk id="41" creationId="{A64D9ADC-7694-4E64-8E71-DE4339D3B46F}"/>
          </ac:picMkLst>
        </pc:picChg>
        <pc:picChg chg="add mod">
          <ac:chgData name="Elshad Hajiyev" userId="4ff5bd41dd3fb9fd" providerId="LiveId" clId="{05D23FB3-8B67-4EEA-939D-285755611C5C}" dt="2020-08-27T14:37:07.737" v="273" actId="1076"/>
          <ac:picMkLst>
            <pc:docMk/>
            <pc:sldMk cId="2987692787" sldId="299"/>
            <ac:picMk id="43" creationId="{01A1F977-5D2F-40BF-A02E-8753423E499E}"/>
          </ac:picMkLst>
        </pc:picChg>
        <pc:picChg chg="add mod">
          <ac:chgData name="Elshad Hajiyev" userId="4ff5bd41dd3fb9fd" providerId="LiveId" clId="{05D23FB3-8B67-4EEA-939D-285755611C5C}" dt="2020-08-27T14:37:07.737" v="273" actId="1076"/>
          <ac:picMkLst>
            <pc:docMk/>
            <pc:sldMk cId="2987692787" sldId="299"/>
            <ac:picMk id="45" creationId="{B6D7C8FE-B07F-43DC-9CC4-D85FF0395456}"/>
          </ac:picMkLst>
        </pc:picChg>
        <pc:picChg chg="add mod">
          <ac:chgData name="Elshad Hajiyev" userId="4ff5bd41dd3fb9fd" providerId="LiveId" clId="{05D23FB3-8B67-4EEA-939D-285755611C5C}" dt="2020-08-27T14:37:07.737" v="273" actId="1076"/>
          <ac:picMkLst>
            <pc:docMk/>
            <pc:sldMk cId="2987692787" sldId="299"/>
            <ac:picMk id="47" creationId="{EA7A3DAF-1FC0-472C-BC75-A547FE5C98B2}"/>
          </ac:picMkLst>
        </pc:picChg>
        <pc:picChg chg="add mod">
          <ac:chgData name="Elshad Hajiyev" userId="4ff5bd41dd3fb9fd" providerId="LiveId" clId="{05D23FB3-8B67-4EEA-939D-285755611C5C}" dt="2020-08-27T14:37:07.737" v="273" actId="1076"/>
          <ac:picMkLst>
            <pc:docMk/>
            <pc:sldMk cId="2987692787" sldId="299"/>
            <ac:picMk id="49" creationId="{95190FB7-11BE-43E9-8758-3B21BFA1E218}"/>
          </ac:picMkLst>
        </pc:picChg>
        <pc:picChg chg="add mod">
          <ac:chgData name="Elshad Hajiyev" userId="4ff5bd41dd3fb9fd" providerId="LiveId" clId="{05D23FB3-8B67-4EEA-939D-285755611C5C}" dt="2020-08-27T14:37:07.737" v="273" actId="1076"/>
          <ac:picMkLst>
            <pc:docMk/>
            <pc:sldMk cId="2987692787" sldId="299"/>
            <ac:picMk id="51" creationId="{06363434-8B35-46E1-A70C-971785979F90}"/>
          </ac:picMkLst>
        </pc:picChg>
        <pc:picChg chg="add mod">
          <ac:chgData name="Elshad Hajiyev" userId="4ff5bd41dd3fb9fd" providerId="LiveId" clId="{05D23FB3-8B67-4EEA-939D-285755611C5C}" dt="2020-08-27T14:37:07.737" v="273" actId="1076"/>
          <ac:picMkLst>
            <pc:docMk/>
            <pc:sldMk cId="2987692787" sldId="299"/>
            <ac:picMk id="53" creationId="{FB978211-E854-41EB-B401-9AE80751ADCD}"/>
          </ac:picMkLst>
        </pc:picChg>
        <pc:picChg chg="add mod">
          <ac:chgData name="Elshad Hajiyev" userId="4ff5bd41dd3fb9fd" providerId="LiveId" clId="{05D23FB3-8B67-4EEA-939D-285755611C5C}" dt="2020-08-27T14:37:07.737" v="273" actId="1076"/>
          <ac:picMkLst>
            <pc:docMk/>
            <pc:sldMk cId="2987692787" sldId="299"/>
            <ac:picMk id="55" creationId="{4BC07591-14F6-4616-A3D7-7C85AB8467F1}"/>
          </ac:picMkLst>
        </pc:picChg>
        <pc:picChg chg="add mod">
          <ac:chgData name="Elshad Hajiyev" userId="4ff5bd41dd3fb9fd" providerId="LiveId" clId="{05D23FB3-8B67-4EEA-939D-285755611C5C}" dt="2020-08-27T14:37:07.737" v="273" actId="1076"/>
          <ac:picMkLst>
            <pc:docMk/>
            <pc:sldMk cId="2987692787" sldId="299"/>
            <ac:picMk id="57" creationId="{2B9178B7-0215-44AB-A4AE-E30F23EBB252}"/>
          </ac:picMkLst>
        </pc:picChg>
        <pc:picChg chg="add mod">
          <ac:chgData name="Elshad Hajiyev" userId="4ff5bd41dd3fb9fd" providerId="LiveId" clId="{05D23FB3-8B67-4EEA-939D-285755611C5C}" dt="2020-08-27T14:37:07.737" v="273" actId="1076"/>
          <ac:picMkLst>
            <pc:docMk/>
            <pc:sldMk cId="2987692787" sldId="299"/>
            <ac:picMk id="59" creationId="{BEF04829-1B76-439E-B4E5-2D3BFBB1D9BA}"/>
          </ac:picMkLst>
        </pc:picChg>
        <pc:picChg chg="add mod">
          <ac:chgData name="Elshad Hajiyev" userId="4ff5bd41dd3fb9fd" providerId="LiveId" clId="{05D23FB3-8B67-4EEA-939D-285755611C5C}" dt="2020-08-27T14:37:07.737" v="273" actId="1076"/>
          <ac:picMkLst>
            <pc:docMk/>
            <pc:sldMk cId="2987692787" sldId="299"/>
            <ac:picMk id="61" creationId="{5089DCF1-2BF6-4D31-A876-1D751C71F208}"/>
          </ac:picMkLst>
        </pc:picChg>
        <pc:picChg chg="add mod">
          <ac:chgData name="Elshad Hajiyev" userId="4ff5bd41dd3fb9fd" providerId="LiveId" clId="{05D23FB3-8B67-4EEA-939D-285755611C5C}" dt="2020-08-27T14:37:07.737" v="273" actId="1076"/>
          <ac:picMkLst>
            <pc:docMk/>
            <pc:sldMk cId="2987692787" sldId="299"/>
            <ac:picMk id="63" creationId="{911ACFF5-0C0E-4997-980C-66A25CFEE364}"/>
          </ac:picMkLst>
        </pc:picChg>
        <pc:picChg chg="add mod">
          <ac:chgData name="Elshad Hajiyev" userId="4ff5bd41dd3fb9fd" providerId="LiveId" clId="{05D23FB3-8B67-4EEA-939D-285755611C5C}" dt="2020-08-27T14:37:07.737" v="273" actId="1076"/>
          <ac:picMkLst>
            <pc:docMk/>
            <pc:sldMk cId="2987692787" sldId="299"/>
            <ac:picMk id="65" creationId="{6E4D03DF-30E4-4EFB-8049-325F6FC9B0B3}"/>
          </ac:picMkLst>
        </pc:picChg>
        <pc:picChg chg="add mod">
          <ac:chgData name="Elshad Hajiyev" userId="4ff5bd41dd3fb9fd" providerId="LiveId" clId="{05D23FB3-8B67-4EEA-939D-285755611C5C}" dt="2020-08-27T14:37:07.737" v="273" actId="1076"/>
          <ac:picMkLst>
            <pc:docMk/>
            <pc:sldMk cId="2987692787" sldId="299"/>
            <ac:picMk id="67" creationId="{5138B50C-0823-41FD-B8C4-3113F3230901}"/>
          </ac:picMkLst>
        </pc:picChg>
        <pc:picChg chg="add mod">
          <ac:chgData name="Elshad Hajiyev" userId="4ff5bd41dd3fb9fd" providerId="LiveId" clId="{05D23FB3-8B67-4EEA-939D-285755611C5C}" dt="2020-08-27T14:37:07.737" v="273" actId="1076"/>
          <ac:picMkLst>
            <pc:docMk/>
            <pc:sldMk cId="2987692787" sldId="299"/>
            <ac:picMk id="69" creationId="{7C45C221-AA35-4E72-82EA-4923ED9CD018}"/>
          </ac:picMkLst>
        </pc:picChg>
        <pc:picChg chg="add mod">
          <ac:chgData name="Elshad Hajiyev" userId="4ff5bd41dd3fb9fd" providerId="LiveId" clId="{05D23FB3-8B67-4EEA-939D-285755611C5C}" dt="2020-08-27T14:37:07.737" v="273" actId="1076"/>
          <ac:picMkLst>
            <pc:docMk/>
            <pc:sldMk cId="2987692787" sldId="299"/>
            <ac:picMk id="71" creationId="{B5D3C5C6-770B-4171-981B-5F592E96257D}"/>
          </ac:picMkLst>
        </pc:picChg>
        <pc:picChg chg="add mod">
          <ac:chgData name="Elshad Hajiyev" userId="4ff5bd41dd3fb9fd" providerId="LiveId" clId="{05D23FB3-8B67-4EEA-939D-285755611C5C}" dt="2020-08-27T14:37:07.737" v="273" actId="1076"/>
          <ac:picMkLst>
            <pc:docMk/>
            <pc:sldMk cId="2987692787" sldId="299"/>
            <ac:picMk id="73" creationId="{64522543-ED85-47C0-B495-B4390C7B937C}"/>
          </ac:picMkLst>
        </pc:picChg>
        <pc:picChg chg="add mod">
          <ac:chgData name="Elshad Hajiyev" userId="4ff5bd41dd3fb9fd" providerId="LiveId" clId="{05D23FB3-8B67-4EEA-939D-285755611C5C}" dt="2020-08-27T14:37:07.737" v="273" actId="1076"/>
          <ac:picMkLst>
            <pc:docMk/>
            <pc:sldMk cId="2987692787" sldId="299"/>
            <ac:picMk id="75" creationId="{C1FAC9A1-4BB7-48EA-87D3-02A06A957215}"/>
          </ac:picMkLst>
        </pc:picChg>
      </pc:sldChg>
      <pc:sldChg chg="addSp delSp modSp add mod ord">
        <pc:chgData name="Elshad Hajiyev" userId="4ff5bd41dd3fb9fd" providerId="LiveId" clId="{05D23FB3-8B67-4EEA-939D-285755611C5C}" dt="2020-08-27T14:59:33.985" v="694" actId="14100"/>
        <pc:sldMkLst>
          <pc:docMk/>
          <pc:sldMk cId="2632552025" sldId="300"/>
        </pc:sldMkLst>
        <pc:spChg chg="add del mod">
          <ac:chgData name="Elshad Hajiyev" userId="4ff5bd41dd3fb9fd" providerId="LiveId" clId="{05D23FB3-8B67-4EEA-939D-285755611C5C}" dt="2020-08-27T14:57:56.870" v="666" actId="478"/>
          <ac:spMkLst>
            <pc:docMk/>
            <pc:sldMk cId="2632552025" sldId="300"/>
            <ac:spMk id="3" creationId="{D089F293-3D4C-4C7C-98D0-789614B33393}"/>
          </ac:spMkLst>
        </pc:spChg>
        <pc:spChg chg="add mod">
          <ac:chgData name="Elshad Hajiyev" userId="4ff5bd41dd3fb9fd" providerId="LiveId" clId="{05D23FB3-8B67-4EEA-939D-285755611C5C}" dt="2020-08-27T14:58:21.315" v="671" actId="1076"/>
          <ac:spMkLst>
            <pc:docMk/>
            <pc:sldMk cId="2632552025" sldId="300"/>
            <ac:spMk id="5" creationId="{E52E2B0C-0CA5-4C43-9ED6-C2DB12D1FE87}"/>
          </ac:spMkLst>
        </pc:spChg>
        <pc:spChg chg="mod">
          <ac:chgData name="Elshad Hajiyev" userId="4ff5bd41dd3fb9fd" providerId="LiveId" clId="{05D23FB3-8B67-4EEA-939D-285755611C5C}" dt="2020-08-27T14:59:16.982" v="690" actId="120"/>
          <ac:spMkLst>
            <pc:docMk/>
            <pc:sldMk cId="2632552025" sldId="300"/>
            <ac:spMk id="6" creationId="{5690374C-1A59-4A71-8148-5C0E026A3A75}"/>
          </ac:spMkLst>
        </pc:spChg>
        <pc:spChg chg="del">
          <ac:chgData name="Elshad Hajiyev" userId="4ff5bd41dd3fb9fd" providerId="LiveId" clId="{05D23FB3-8B67-4EEA-939D-285755611C5C}" dt="2020-08-27T14:57:53.645" v="665" actId="478"/>
          <ac:spMkLst>
            <pc:docMk/>
            <pc:sldMk cId="2632552025" sldId="300"/>
            <ac:spMk id="7" creationId="{21A8359F-00D6-408F-ACF5-D8A1A931CD93}"/>
          </ac:spMkLst>
        </pc:spChg>
        <pc:spChg chg="add mod">
          <ac:chgData name="Elshad Hajiyev" userId="4ff5bd41dd3fb9fd" providerId="LiveId" clId="{05D23FB3-8B67-4EEA-939D-285755611C5C}" dt="2020-08-27T14:58:28.003" v="673" actId="1076"/>
          <ac:spMkLst>
            <pc:docMk/>
            <pc:sldMk cId="2632552025" sldId="300"/>
            <ac:spMk id="12" creationId="{3FAD9C74-574B-4C24-B85C-D921D5874C55}"/>
          </ac:spMkLst>
        </pc:spChg>
        <pc:spChg chg="add mod">
          <ac:chgData name="Elshad Hajiyev" userId="4ff5bd41dd3fb9fd" providerId="LiveId" clId="{05D23FB3-8B67-4EEA-939D-285755611C5C}" dt="2020-08-27T14:58:35.012" v="675" actId="1076"/>
          <ac:spMkLst>
            <pc:docMk/>
            <pc:sldMk cId="2632552025" sldId="300"/>
            <ac:spMk id="14" creationId="{730A3505-6C23-4F67-9C93-A90A2310B9DE}"/>
          </ac:spMkLst>
        </pc:spChg>
        <pc:spChg chg="add mod">
          <ac:chgData name="Elshad Hajiyev" userId="4ff5bd41dd3fb9fd" providerId="LiveId" clId="{05D23FB3-8B67-4EEA-939D-285755611C5C}" dt="2020-08-27T14:59:33.985" v="694" actId="14100"/>
          <ac:spMkLst>
            <pc:docMk/>
            <pc:sldMk cId="2632552025" sldId="300"/>
            <ac:spMk id="15" creationId="{C201E83D-3352-4095-88D2-6A9DD2ECBCBC}"/>
          </ac:spMkLst>
        </pc:spChg>
        <pc:spChg chg="add del mod">
          <ac:chgData name="Elshad Hajiyev" userId="4ff5bd41dd3fb9fd" providerId="LiveId" clId="{05D23FB3-8B67-4EEA-939D-285755611C5C}" dt="2020-08-27T14:59:24.041" v="692" actId="478"/>
          <ac:spMkLst>
            <pc:docMk/>
            <pc:sldMk cId="2632552025" sldId="300"/>
            <ac:spMk id="16" creationId="{7464FBD8-E129-4A29-B2BC-975EEEBC4F8F}"/>
          </ac:spMkLst>
        </pc:spChg>
        <pc:graphicFrameChg chg="add mod">
          <ac:chgData name="Elshad Hajiyev" userId="4ff5bd41dd3fb9fd" providerId="LiveId" clId="{05D23FB3-8B67-4EEA-939D-285755611C5C}" dt="2020-08-27T14:58:13.213" v="669" actId="12269"/>
          <ac:graphicFrameMkLst>
            <pc:docMk/>
            <pc:sldMk cId="2632552025" sldId="300"/>
            <ac:graphicFrameMk id="4" creationId="{8E212864-E980-47FC-B335-1E826465D95D}"/>
          </ac:graphicFrameMkLst>
        </pc:graphicFrameChg>
      </pc:sldChg>
      <pc:sldChg chg="addSp delSp modSp add mod ord">
        <pc:chgData name="Elshad Hajiyev" userId="4ff5bd41dd3fb9fd" providerId="LiveId" clId="{05D23FB3-8B67-4EEA-939D-285755611C5C}" dt="2020-08-27T15:39:11.922" v="1374" actId="20577"/>
        <pc:sldMkLst>
          <pc:docMk/>
          <pc:sldMk cId="3466750146" sldId="301"/>
        </pc:sldMkLst>
        <pc:spChg chg="add del mod">
          <ac:chgData name="Elshad Hajiyev" userId="4ff5bd41dd3fb9fd" providerId="LiveId" clId="{05D23FB3-8B67-4EEA-939D-285755611C5C}" dt="2020-08-27T15:00:05.896" v="718" actId="478"/>
          <ac:spMkLst>
            <pc:docMk/>
            <pc:sldMk cId="3466750146" sldId="301"/>
            <ac:spMk id="3" creationId="{B9F74023-8E26-4AD0-B11A-5424CE106719}"/>
          </ac:spMkLst>
        </pc:spChg>
        <pc:spChg chg="mod">
          <ac:chgData name="Elshad Hajiyev" userId="4ff5bd41dd3fb9fd" providerId="LiveId" clId="{05D23FB3-8B67-4EEA-939D-285755611C5C}" dt="2020-08-27T15:39:11.922" v="1374" actId="20577"/>
          <ac:spMkLst>
            <pc:docMk/>
            <pc:sldMk cId="3466750146" sldId="301"/>
            <ac:spMk id="4" creationId="{09475636-4B85-4E7A-BBFB-DD2C2B5D6B41}"/>
          </ac:spMkLst>
        </pc:spChg>
        <pc:spChg chg="mod">
          <ac:chgData name="Elshad Hajiyev" userId="4ff5bd41dd3fb9fd" providerId="LiveId" clId="{05D23FB3-8B67-4EEA-939D-285755611C5C}" dt="2020-08-27T14:59:54.449" v="715" actId="20577"/>
          <ac:spMkLst>
            <pc:docMk/>
            <pc:sldMk cId="3466750146" sldId="301"/>
            <ac:spMk id="6" creationId="{CE09A200-4838-4284-BD1E-19701CABB5FE}"/>
          </ac:spMkLst>
        </pc:spChg>
        <pc:spChg chg="add del mod">
          <ac:chgData name="Elshad Hajiyev" userId="4ff5bd41dd3fb9fd" providerId="LiveId" clId="{05D23FB3-8B67-4EEA-939D-285755611C5C}" dt="2020-08-27T15:00:13.721" v="720"/>
          <ac:spMkLst>
            <pc:docMk/>
            <pc:sldMk cId="3466750146" sldId="301"/>
            <ac:spMk id="13" creationId="{9EEBF0B2-8F55-45EA-8A3C-D3CB4F06BDE0}"/>
          </ac:spMkLst>
        </pc:spChg>
        <pc:spChg chg="add del mod">
          <ac:chgData name="Elshad Hajiyev" userId="4ff5bd41dd3fb9fd" providerId="LiveId" clId="{05D23FB3-8B67-4EEA-939D-285755611C5C}" dt="2020-08-27T15:00:13.721" v="720"/>
          <ac:spMkLst>
            <pc:docMk/>
            <pc:sldMk cId="3466750146" sldId="301"/>
            <ac:spMk id="14" creationId="{A459A6FC-AB83-40CB-840A-034AEE64B6B3}"/>
          </ac:spMkLst>
        </pc:spChg>
        <pc:spChg chg="add del mod">
          <ac:chgData name="Elshad Hajiyev" userId="4ff5bd41dd3fb9fd" providerId="LiveId" clId="{05D23FB3-8B67-4EEA-939D-285755611C5C}" dt="2020-08-27T15:00:13.721" v="720"/>
          <ac:spMkLst>
            <pc:docMk/>
            <pc:sldMk cId="3466750146" sldId="301"/>
            <ac:spMk id="15" creationId="{B2A5CAFA-1B8F-444E-9080-D6723D91437A}"/>
          </ac:spMkLst>
        </pc:spChg>
        <pc:spChg chg="add del mod">
          <ac:chgData name="Elshad Hajiyev" userId="4ff5bd41dd3fb9fd" providerId="LiveId" clId="{05D23FB3-8B67-4EEA-939D-285755611C5C}" dt="2020-08-27T15:00:13.721" v="720"/>
          <ac:spMkLst>
            <pc:docMk/>
            <pc:sldMk cId="3466750146" sldId="301"/>
            <ac:spMk id="16" creationId="{2811411F-81B7-4FEB-81FF-729F5B1CD348}"/>
          </ac:spMkLst>
        </pc:spChg>
        <pc:spChg chg="add del mod">
          <ac:chgData name="Elshad Hajiyev" userId="4ff5bd41dd3fb9fd" providerId="LiveId" clId="{05D23FB3-8B67-4EEA-939D-285755611C5C}" dt="2020-08-27T15:00:13.721" v="720"/>
          <ac:spMkLst>
            <pc:docMk/>
            <pc:sldMk cId="3466750146" sldId="301"/>
            <ac:spMk id="17" creationId="{20C4F41D-046A-4BFA-949B-5AF6B692B29C}"/>
          </ac:spMkLst>
        </pc:spChg>
        <pc:spChg chg="add del mod">
          <ac:chgData name="Elshad Hajiyev" userId="4ff5bd41dd3fb9fd" providerId="LiveId" clId="{05D23FB3-8B67-4EEA-939D-285755611C5C}" dt="2020-08-27T15:00:13.721" v="720"/>
          <ac:spMkLst>
            <pc:docMk/>
            <pc:sldMk cId="3466750146" sldId="301"/>
            <ac:spMk id="18" creationId="{98506B2B-325E-4060-A702-A7819824AC8E}"/>
          </ac:spMkLst>
        </pc:spChg>
        <pc:spChg chg="add del mod">
          <ac:chgData name="Elshad Hajiyev" userId="4ff5bd41dd3fb9fd" providerId="LiveId" clId="{05D23FB3-8B67-4EEA-939D-285755611C5C}" dt="2020-08-27T15:00:13.721" v="720"/>
          <ac:spMkLst>
            <pc:docMk/>
            <pc:sldMk cId="3466750146" sldId="301"/>
            <ac:spMk id="19" creationId="{4BBDEF4C-C92D-4CF5-9324-06C355B53C1C}"/>
          </ac:spMkLst>
        </pc:spChg>
        <pc:spChg chg="add del mod">
          <ac:chgData name="Elshad Hajiyev" userId="4ff5bd41dd3fb9fd" providerId="LiveId" clId="{05D23FB3-8B67-4EEA-939D-285755611C5C}" dt="2020-08-27T15:00:13.721" v="720"/>
          <ac:spMkLst>
            <pc:docMk/>
            <pc:sldMk cId="3466750146" sldId="301"/>
            <ac:spMk id="20" creationId="{FDEDF2AC-C8B7-4BDC-8F84-966BA866138E}"/>
          </ac:spMkLst>
        </pc:spChg>
        <pc:spChg chg="add del mod">
          <ac:chgData name="Elshad Hajiyev" userId="4ff5bd41dd3fb9fd" providerId="LiveId" clId="{05D23FB3-8B67-4EEA-939D-285755611C5C}" dt="2020-08-27T15:00:13.721" v="720"/>
          <ac:spMkLst>
            <pc:docMk/>
            <pc:sldMk cId="3466750146" sldId="301"/>
            <ac:spMk id="21" creationId="{2A145033-0F3C-42DC-A7D3-D7118D71680C}"/>
          </ac:spMkLst>
        </pc:spChg>
        <pc:spChg chg="add del mod">
          <ac:chgData name="Elshad Hajiyev" userId="4ff5bd41dd3fb9fd" providerId="LiveId" clId="{05D23FB3-8B67-4EEA-939D-285755611C5C}" dt="2020-08-27T15:00:13.721" v="720"/>
          <ac:spMkLst>
            <pc:docMk/>
            <pc:sldMk cId="3466750146" sldId="301"/>
            <ac:spMk id="22" creationId="{1A8F9804-D260-4DB7-974C-266F122B775A}"/>
          </ac:spMkLst>
        </pc:spChg>
        <pc:spChg chg="add del mod">
          <ac:chgData name="Elshad Hajiyev" userId="4ff5bd41dd3fb9fd" providerId="LiveId" clId="{05D23FB3-8B67-4EEA-939D-285755611C5C}" dt="2020-08-27T15:00:13.721" v="720"/>
          <ac:spMkLst>
            <pc:docMk/>
            <pc:sldMk cId="3466750146" sldId="301"/>
            <ac:spMk id="23" creationId="{8724D6C2-4BA0-4FCE-ACBB-883EDC65E550}"/>
          </ac:spMkLst>
        </pc:spChg>
        <pc:spChg chg="add del mod">
          <ac:chgData name="Elshad Hajiyev" userId="4ff5bd41dd3fb9fd" providerId="LiveId" clId="{05D23FB3-8B67-4EEA-939D-285755611C5C}" dt="2020-08-27T15:00:13.721" v="720"/>
          <ac:spMkLst>
            <pc:docMk/>
            <pc:sldMk cId="3466750146" sldId="301"/>
            <ac:spMk id="24" creationId="{70041B61-FA90-42E0-B161-44CAB4755BFD}"/>
          </ac:spMkLst>
        </pc:spChg>
        <pc:spChg chg="add del mod">
          <ac:chgData name="Elshad Hajiyev" userId="4ff5bd41dd3fb9fd" providerId="LiveId" clId="{05D23FB3-8B67-4EEA-939D-285755611C5C}" dt="2020-08-27T15:00:13.721" v="720"/>
          <ac:spMkLst>
            <pc:docMk/>
            <pc:sldMk cId="3466750146" sldId="301"/>
            <ac:spMk id="25" creationId="{C4710F57-1670-4A6B-A7E3-DEC5FDB31FE7}"/>
          </ac:spMkLst>
        </pc:spChg>
        <pc:spChg chg="add del mod">
          <ac:chgData name="Elshad Hajiyev" userId="4ff5bd41dd3fb9fd" providerId="LiveId" clId="{05D23FB3-8B67-4EEA-939D-285755611C5C}" dt="2020-08-27T15:00:13.721" v="720"/>
          <ac:spMkLst>
            <pc:docMk/>
            <pc:sldMk cId="3466750146" sldId="301"/>
            <ac:spMk id="26" creationId="{08FBDC54-509D-40FB-9609-CDE13F5372F6}"/>
          </ac:spMkLst>
        </pc:spChg>
        <pc:spChg chg="add del mod">
          <ac:chgData name="Elshad Hajiyev" userId="4ff5bd41dd3fb9fd" providerId="LiveId" clId="{05D23FB3-8B67-4EEA-939D-285755611C5C}" dt="2020-08-27T15:00:13.721" v="720"/>
          <ac:spMkLst>
            <pc:docMk/>
            <pc:sldMk cId="3466750146" sldId="301"/>
            <ac:spMk id="28" creationId="{A7561542-486D-4F80-8A5A-C602C814B81B}"/>
          </ac:spMkLst>
        </pc:spChg>
        <pc:spChg chg="add del mod">
          <ac:chgData name="Elshad Hajiyev" userId="4ff5bd41dd3fb9fd" providerId="LiveId" clId="{05D23FB3-8B67-4EEA-939D-285755611C5C}" dt="2020-08-27T15:00:13.721" v="720"/>
          <ac:spMkLst>
            <pc:docMk/>
            <pc:sldMk cId="3466750146" sldId="301"/>
            <ac:spMk id="29" creationId="{110E85FC-AE76-4993-AC14-C1A3B37B03B8}"/>
          </ac:spMkLst>
        </pc:spChg>
        <pc:spChg chg="add mod">
          <ac:chgData name="Elshad Hajiyev" userId="4ff5bd41dd3fb9fd" providerId="LiveId" clId="{05D23FB3-8B67-4EEA-939D-285755611C5C}" dt="2020-08-27T15:00:25.616" v="722" actId="1076"/>
          <ac:spMkLst>
            <pc:docMk/>
            <pc:sldMk cId="3466750146" sldId="301"/>
            <ac:spMk id="35" creationId="{B4B69335-2399-4B2A-96B5-9084FC1E9C2E}"/>
          </ac:spMkLst>
        </pc:spChg>
        <pc:spChg chg="add mod">
          <ac:chgData name="Elshad Hajiyev" userId="4ff5bd41dd3fb9fd" providerId="LiveId" clId="{05D23FB3-8B67-4EEA-939D-285755611C5C}" dt="2020-08-27T15:00:25.616" v="722" actId="1076"/>
          <ac:spMkLst>
            <pc:docMk/>
            <pc:sldMk cId="3466750146" sldId="301"/>
            <ac:spMk id="36" creationId="{EB068D74-EB73-4D75-B6FC-8173D9FE5597}"/>
          </ac:spMkLst>
        </pc:spChg>
        <pc:spChg chg="add mod">
          <ac:chgData name="Elshad Hajiyev" userId="4ff5bd41dd3fb9fd" providerId="LiveId" clId="{05D23FB3-8B67-4EEA-939D-285755611C5C}" dt="2020-08-27T15:00:25.616" v="722" actId="1076"/>
          <ac:spMkLst>
            <pc:docMk/>
            <pc:sldMk cId="3466750146" sldId="301"/>
            <ac:spMk id="37" creationId="{7D6201EB-6DDC-44D8-9F69-DA81FF377BB1}"/>
          </ac:spMkLst>
        </pc:spChg>
        <pc:spChg chg="add mod">
          <ac:chgData name="Elshad Hajiyev" userId="4ff5bd41dd3fb9fd" providerId="LiveId" clId="{05D23FB3-8B67-4EEA-939D-285755611C5C}" dt="2020-08-27T15:00:25.616" v="722" actId="1076"/>
          <ac:spMkLst>
            <pc:docMk/>
            <pc:sldMk cId="3466750146" sldId="301"/>
            <ac:spMk id="38" creationId="{C2D63A51-91FE-4E57-8949-217618B81142}"/>
          </ac:spMkLst>
        </pc:spChg>
        <pc:spChg chg="add mod">
          <ac:chgData name="Elshad Hajiyev" userId="4ff5bd41dd3fb9fd" providerId="LiveId" clId="{05D23FB3-8B67-4EEA-939D-285755611C5C}" dt="2020-08-27T15:00:25.616" v="722" actId="1076"/>
          <ac:spMkLst>
            <pc:docMk/>
            <pc:sldMk cId="3466750146" sldId="301"/>
            <ac:spMk id="39" creationId="{F3341EAD-7A8E-4CD0-84DA-BD3941192495}"/>
          </ac:spMkLst>
        </pc:spChg>
        <pc:spChg chg="add mod">
          <ac:chgData name="Elshad Hajiyev" userId="4ff5bd41dd3fb9fd" providerId="LiveId" clId="{05D23FB3-8B67-4EEA-939D-285755611C5C}" dt="2020-08-27T15:00:25.616" v="722" actId="1076"/>
          <ac:spMkLst>
            <pc:docMk/>
            <pc:sldMk cId="3466750146" sldId="301"/>
            <ac:spMk id="40" creationId="{1CB77E18-4369-477B-94AC-42A04A93125E}"/>
          </ac:spMkLst>
        </pc:spChg>
        <pc:spChg chg="add mod">
          <ac:chgData name="Elshad Hajiyev" userId="4ff5bd41dd3fb9fd" providerId="LiveId" clId="{05D23FB3-8B67-4EEA-939D-285755611C5C}" dt="2020-08-27T15:00:25.616" v="722" actId="1076"/>
          <ac:spMkLst>
            <pc:docMk/>
            <pc:sldMk cId="3466750146" sldId="301"/>
            <ac:spMk id="41" creationId="{B0FAD0E5-12B3-4205-939D-0B41607D44A2}"/>
          </ac:spMkLst>
        </pc:spChg>
        <pc:spChg chg="add mod">
          <ac:chgData name="Elshad Hajiyev" userId="4ff5bd41dd3fb9fd" providerId="LiveId" clId="{05D23FB3-8B67-4EEA-939D-285755611C5C}" dt="2020-08-27T15:00:25.616" v="722" actId="1076"/>
          <ac:spMkLst>
            <pc:docMk/>
            <pc:sldMk cId="3466750146" sldId="301"/>
            <ac:spMk id="42" creationId="{B4F8B008-636D-43D3-B589-06B4E4C891C9}"/>
          </ac:spMkLst>
        </pc:spChg>
        <pc:spChg chg="add mod">
          <ac:chgData name="Elshad Hajiyev" userId="4ff5bd41dd3fb9fd" providerId="LiveId" clId="{05D23FB3-8B67-4EEA-939D-285755611C5C}" dt="2020-08-27T15:00:25.616" v="722" actId="1076"/>
          <ac:spMkLst>
            <pc:docMk/>
            <pc:sldMk cId="3466750146" sldId="301"/>
            <ac:spMk id="43" creationId="{A3D13BD7-1297-4D6D-A1C6-6628BDAD889E}"/>
          </ac:spMkLst>
        </pc:spChg>
        <pc:spChg chg="add mod">
          <ac:chgData name="Elshad Hajiyev" userId="4ff5bd41dd3fb9fd" providerId="LiveId" clId="{05D23FB3-8B67-4EEA-939D-285755611C5C}" dt="2020-08-27T15:00:25.616" v="722" actId="1076"/>
          <ac:spMkLst>
            <pc:docMk/>
            <pc:sldMk cId="3466750146" sldId="301"/>
            <ac:spMk id="44" creationId="{B6B8D9DC-89AE-4116-A84B-3A234A3C5C50}"/>
          </ac:spMkLst>
        </pc:spChg>
        <pc:spChg chg="add mod">
          <ac:chgData name="Elshad Hajiyev" userId="4ff5bd41dd3fb9fd" providerId="LiveId" clId="{05D23FB3-8B67-4EEA-939D-285755611C5C}" dt="2020-08-27T15:00:25.616" v="722" actId="1076"/>
          <ac:spMkLst>
            <pc:docMk/>
            <pc:sldMk cId="3466750146" sldId="301"/>
            <ac:spMk id="45" creationId="{9EA650B7-CFCB-42B6-8BB7-705B601FB798}"/>
          </ac:spMkLst>
        </pc:spChg>
        <pc:spChg chg="add mod">
          <ac:chgData name="Elshad Hajiyev" userId="4ff5bd41dd3fb9fd" providerId="LiveId" clId="{05D23FB3-8B67-4EEA-939D-285755611C5C}" dt="2020-08-27T15:00:25.616" v="722" actId="1076"/>
          <ac:spMkLst>
            <pc:docMk/>
            <pc:sldMk cId="3466750146" sldId="301"/>
            <ac:spMk id="46" creationId="{FB9A7E93-DD08-4549-ADD8-5D84A86B7219}"/>
          </ac:spMkLst>
        </pc:spChg>
        <pc:spChg chg="add mod">
          <ac:chgData name="Elshad Hajiyev" userId="4ff5bd41dd3fb9fd" providerId="LiveId" clId="{05D23FB3-8B67-4EEA-939D-285755611C5C}" dt="2020-08-27T15:00:25.616" v="722" actId="1076"/>
          <ac:spMkLst>
            <pc:docMk/>
            <pc:sldMk cId="3466750146" sldId="301"/>
            <ac:spMk id="47" creationId="{1D87C43B-46ED-492C-8086-88FF8C771212}"/>
          </ac:spMkLst>
        </pc:spChg>
        <pc:spChg chg="add mod">
          <ac:chgData name="Elshad Hajiyev" userId="4ff5bd41dd3fb9fd" providerId="LiveId" clId="{05D23FB3-8B67-4EEA-939D-285755611C5C}" dt="2020-08-27T15:00:25.616" v="722" actId="1076"/>
          <ac:spMkLst>
            <pc:docMk/>
            <pc:sldMk cId="3466750146" sldId="301"/>
            <ac:spMk id="48" creationId="{9AE155BB-2BA8-4EBA-94F7-682E393F5DA0}"/>
          </ac:spMkLst>
        </pc:spChg>
        <pc:spChg chg="add mod">
          <ac:chgData name="Elshad Hajiyev" userId="4ff5bd41dd3fb9fd" providerId="LiveId" clId="{05D23FB3-8B67-4EEA-939D-285755611C5C}" dt="2020-08-27T15:00:53.718" v="724" actId="1076"/>
          <ac:spMkLst>
            <pc:docMk/>
            <pc:sldMk cId="3466750146" sldId="301"/>
            <ac:spMk id="49" creationId="{BBD9F839-5836-418B-943E-41F9E57EC93B}"/>
          </ac:spMkLst>
        </pc:spChg>
        <pc:spChg chg="add mod">
          <ac:chgData name="Elshad Hajiyev" userId="4ff5bd41dd3fb9fd" providerId="LiveId" clId="{05D23FB3-8B67-4EEA-939D-285755611C5C}" dt="2020-08-27T15:00:25.616" v="722" actId="1076"/>
          <ac:spMkLst>
            <pc:docMk/>
            <pc:sldMk cId="3466750146" sldId="301"/>
            <ac:spMk id="50" creationId="{7CEBC383-1D47-4C36-8760-3B017751AC0C}"/>
          </ac:spMkLst>
        </pc:spChg>
        <pc:spChg chg="add mod">
          <ac:chgData name="Elshad Hajiyev" userId="4ff5bd41dd3fb9fd" providerId="LiveId" clId="{05D23FB3-8B67-4EEA-939D-285755611C5C}" dt="2020-08-27T15:00:25.616" v="722" actId="1076"/>
          <ac:spMkLst>
            <pc:docMk/>
            <pc:sldMk cId="3466750146" sldId="301"/>
            <ac:spMk id="51" creationId="{C1CAD48C-D433-434A-B378-0CF5FABD435E}"/>
          </ac:spMkLst>
        </pc:spChg>
        <pc:spChg chg="add mod">
          <ac:chgData name="Elshad Hajiyev" userId="4ff5bd41dd3fb9fd" providerId="LiveId" clId="{05D23FB3-8B67-4EEA-939D-285755611C5C}" dt="2020-08-27T15:00:25.616" v="722" actId="1076"/>
          <ac:spMkLst>
            <pc:docMk/>
            <pc:sldMk cId="3466750146" sldId="301"/>
            <ac:spMk id="52" creationId="{0E839711-D22B-463A-A3A3-B0987EC989EC}"/>
          </ac:spMkLst>
        </pc:spChg>
        <pc:spChg chg="add mod">
          <ac:chgData name="Elshad Hajiyev" userId="4ff5bd41dd3fb9fd" providerId="LiveId" clId="{05D23FB3-8B67-4EEA-939D-285755611C5C}" dt="2020-08-27T15:00:25.616" v="722" actId="1076"/>
          <ac:spMkLst>
            <pc:docMk/>
            <pc:sldMk cId="3466750146" sldId="301"/>
            <ac:spMk id="53" creationId="{4580DDD3-7989-4B3C-8E1D-270327F46BDA}"/>
          </ac:spMkLst>
        </pc:spChg>
        <pc:spChg chg="add mod">
          <ac:chgData name="Elshad Hajiyev" userId="4ff5bd41dd3fb9fd" providerId="LiveId" clId="{05D23FB3-8B67-4EEA-939D-285755611C5C}" dt="2020-08-27T15:00:25.616" v="722" actId="1076"/>
          <ac:spMkLst>
            <pc:docMk/>
            <pc:sldMk cId="3466750146" sldId="301"/>
            <ac:spMk id="54" creationId="{D635DA5D-6F40-4D3D-AFC1-BB8AD603C19C}"/>
          </ac:spMkLst>
        </pc:spChg>
        <pc:spChg chg="add mod">
          <ac:chgData name="Elshad Hajiyev" userId="4ff5bd41dd3fb9fd" providerId="LiveId" clId="{05D23FB3-8B67-4EEA-939D-285755611C5C}" dt="2020-08-27T15:00:25.616" v="722" actId="1076"/>
          <ac:spMkLst>
            <pc:docMk/>
            <pc:sldMk cId="3466750146" sldId="301"/>
            <ac:spMk id="56" creationId="{AF6FBC58-D2C2-4E61-81DB-5F7E44EDEC4C}"/>
          </ac:spMkLst>
        </pc:spChg>
        <pc:spChg chg="add mod">
          <ac:chgData name="Elshad Hajiyev" userId="4ff5bd41dd3fb9fd" providerId="LiveId" clId="{05D23FB3-8B67-4EEA-939D-285755611C5C}" dt="2020-08-27T15:00:25.616" v="722" actId="1076"/>
          <ac:spMkLst>
            <pc:docMk/>
            <pc:sldMk cId="3466750146" sldId="301"/>
            <ac:spMk id="57" creationId="{56AFA5C8-840C-4F80-B760-DB7CB6929F4E}"/>
          </ac:spMkLst>
        </pc:spChg>
        <pc:spChg chg="add del mod">
          <ac:chgData name="Elshad Hajiyev" userId="4ff5bd41dd3fb9fd" providerId="LiveId" clId="{05D23FB3-8B67-4EEA-939D-285755611C5C}" dt="2020-08-27T15:01:06.210" v="726"/>
          <ac:spMkLst>
            <pc:docMk/>
            <pc:sldMk cId="3466750146" sldId="301"/>
            <ac:spMk id="63" creationId="{A0463F38-9D4D-420F-A01D-42C325872284}"/>
          </ac:spMkLst>
        </pc:spChg>
        <pc:spChg chg="add del mod">
          <ac:chgData name="Elshad Hajiyev" userId="4ff5bd41dd3fb9fd" providerId="LiveId" clId="{05D23FB3-8B67-4EEA-939D-285755611C5C}" dt="2020-08-27T15:01:06.210" v="726"/>
          <ac:spMkLst>
            <pc:docMk/>
            <pc:sldMk cId="3466750146" sldId="301"/>
            <ac:spMk id="64" creationId="{0436EFBD-DB38-43D0-B33F-B2C5DBC93965}"/>
          </ac:spMkLst>
        </pc:spChg>
        <pc:spChg chg="add del mod">
          <ac:chgData name="Elshad Hajiyev" userId="4ff5bd41dd3fb9fd" providerId="LiveId" clId="{05D23FB3-8B67-4EEA-939D-285755611C5C}" dt="2020-08-27T15:01:06.210" v="726"/>
          <ac:spMkLst>
            <pc:docMk/>
            <pc:sldMk cId="3466750146" sldId="301"/>
            <ac:spMk id="65" creationId="{E71B5AF2-A8F4-4398-9DAE-3635B35E87C6}"/>
          </ac:spMkLst>
        </pc:spChg>
        <pc:spChg chg="add del mod">
          <ac:chgData name="Elshad Hajiyev" userId="4ff5bd41dd3fb9fd" providerId="LiveId" clId="{05D23FB3-8B67-4EEA-939D-285755611C5C}" dt="2020-08-27T15:01:06.210" v="726"/>
          <ac:spMkLst>
            <pc:docMk/>
            <pc:sldMk cId="3466750146" sldId="301"/>
            <ac:spMk id="66" creationId="{D93ECD56-BA7F-408E-8D9C-A3CA70CBBE99}"/>
          </ac:spMkLst>
        </pc:spChg>
        <pc:spChg chg="add del mod">
          <ac:chgData name="Elshad Hajiyev" userId="4ff5bd41dd3fb9fd" providerId="LiveId" clId="{05D23FB3-8B67-4EEA-939D-285755611C5C}" dt="2020-08-27T15:01:06.210" v="726"/>
          <ac:spMkLst>
            <pc:docMk/>
            <pc:sldMk cId="3466750146" sldId="301"/>
            <ac:spMk id="67" creationId="{C4FC5886-2BCA-4B5D-878D-6463C7ACA429}"/>
          </ac:spMkLst>
        </pc:spChg>
        <pc:spChg chg="add del mod">
          <ac:chgData name="Elshad Hajiyev" userId="4ff5bd41dd3fb9fd" providerId="LiveId" clId="{05D23FB3-8B67-4EEA-939D-285755611C5C}" dt="2020-08-27T15:01:06.210" v="726"/>
          <ac:spMkLst>
            <pc:docMk/>
            <pc:sldMk cId="3466750146" sldId="301"/>
            <ac:spMk id="68" creationId="{8ACF2CAB-BCF6-49BC-B955-9794ED56329E}"/>
          </ac:spMkLst>
        </pc:spChg>
        <pc:spChg chg="add del mod">
          <ac:chgData name="Elshad Hajiyev" userId="4ff5bd41dd3fb9fd" providerId="LiveId" clId="{05D23FB3-8B67-4EEA-939D-285755611C5C}" dt="2020-08-27T15:01:06.210" v="726"/>
          <ac:spMkLst>
            <pc:docMk/>
            <pc:sldMk cId="3466750146" sldId="301"/>
            <ac:spMk id="69" creationId="{629A5C1C-AB3F-4726-8574-13527F122764}"/>
          </ac:spMkLst>
        </pc:spChg>
        <pc:spChg chg="add del mod">
          <ac:chgData name="Elshad Hajiyev" userId="4ff5bd41dd3fb9fd" providerId="LiveId" clId="{05D23FB3-8B67-4EEA-939D-285755611C5C}" dt="2020-08-27T15:01:06.210" v="726"/>
          <ac:spMkLst>
            <pc:docMk/>
            <pc:sldMk cId="3466750146" sldId="301"/>
            <ac:spMk id="70" creationId="{017C3307-28E7-4FA9-9CA2-BFBA35D6DD7A}"/>
          </ac:spMkLst>
        </pc:spChg>
        <pc:spChg chg="add del mod">
          <ac:chgData name="Elshad Hajiyev" userId="4ff5bd41dd3fb9fd" providerId="LiveId" clId="{05D23FB3-8B67-4EEA-939D-285755611C5C}" dt="2020-08-27T15:01:06.210" v="726"/>
          <ac:spMkLst>
            <pc:docMk/>
            <pc:sldMk cId="3466750146" sldId="301"/>
            <ac:spMk id="71" creationId="{B585BC91-0145-4A30-A845-096445C21F96}"/>
          </ac:spMkLst>
        </pc:spChg>
        <pc:spChg chg="add del mod">
          <ac:chgData name="Elshad Hajiyev" userId="4ff5bd41dd3fb9fd" providerId="LiveId" clId="{05D23FB3-8B67-4EEA-939D-285755611C5C}" dt="2020-08-27T15:01:06.210" v="726"/>
          <ac:spMkLst>
            <pc:docMk/>
            <pc:sldMk cId="3466750146" sldId="301"/>
            <ac:spMk id="72" creationId="{805180FF-75A2-43F1-AFE5-F09204498255}"/>
          </ac:spMkLst>
        </pc:spChg>
        <pc:spChg chg="add del mod">
          <ac:chgData name="Elshad Hajiyev" userId="4ff5bd41dd3fb9fd" providerId="LiveId" clId="{05D23FB3-8B67-4EEA-939D-285755611C5C}" dt="2020-08-27T15:01:06.210" v="726"/>
          <ac:spMkLst>
            <pc:docMk/>
            <pc:sldMk cId="3466750146" sldId="301"/>
            <ac:spMk id="73" creationId="{73238B7B-5B8F-4615-96B0-C35A4494AAF4}"/>
          </ac:spMkLst>
        </pc:spChg>
        <pc:spChg chg="add del mod">
          <ac:chgData name="Elshad Hajiyev" userId="4ff5bd41dd3fb9fd" providerId="LiveId" clId="{05D23FB3-8B67-4EEA-939D-285755611C5C}" dt="2020-08-27T15:01:06.210" v="726"/>
          <ac:spMkLst>
            <pc:docMk/>
            <pc:sldMk cId="3466750146" sldId="301"/>
            <ac:spMk id="74" creationId="{A4D955D5-88CF-4E07-A66E-6762087F6CC1}"/>
          </ac:spMkLst>
        </pc:spChg>
        <pc:spChg chg="add del mod">
          <ac:chgData name="Elshad Hajiyev" userId="4ff5bd41dd3fb9fd" providerId="LiveId" clId="{05D23FB3-8B67-4EEA-939D-285755611C5C}" dt="2020-08-27T15:01:06.210" v="726"/>
          <ac:spMkLst>
            <pc:docMk/>
            <pc:sldMk cId="3466750146" sldId="301"/>
            <ac:spMk id="75" creationId="{40F255C5-08BE-4983-8088-C7EBBC94F085}"/>
          </ac:spMkLst>
        </pc:spChg>
        <pc:spChg chg="add del mod">
          <ac:chgData name="Elshad Hajiyev" userId="4ff5bd41dd3fb9fd" providerId="LiveId" clId="{05D23FB3-8B67-4EEA-939D-285755611C5C}" dt="2020-08-27T15:01:06.210" v="726"/>
          <ac:spMkLst>
            <pc:docMk/>
            <pc:sldMk cId="3466750146" sldId="301"/>
            <ac:spMk id="76" creationId="{BBEFBB7D-C318-42A2-8C4E-D3A1F0E6540D}"/>
          </ac:spMkLst>
        </pc:spChg>
        <pc:spChg chg="add del mod">
          <ac:chgData name="Elshad Hajiyev" userId="4ff5bd41dd3fb9fd" providerId="LiveId" clId="{05D23FB3-8B67-4EEA-939D-285755611C5C}" dt="2020-08-27T15:01:06.210" v="726"/>
          <ac:spMkLst>
            <pc:docMk/>
            <pc:sldMk cId="3466750146" sldId="301"/>
            <ac:spMk id="77" creationId="{2293DD43-7E25-42FC-9755-61C4D6477711}"/>
          </ac:spMkLst>
        </pc:spChg>
        <pc:spChg chg="add del mod">
          <ac:chgData name="Elshad Hajiyev" userId="4ff5bd41dd3fb9fd" providerId="LiveId" clId="{05D23FB3-8B67-4EEA-939D-285755611C5C}" dt="2020-08-27T15:01:06.210" v="726"/>
          <ac:spMkLst>
            <pc:docMk/>
            <pc:sldMk cId="3466750146" sldId="301"/>
            <ac:spMk id="78" creationId="{B209B3DA-3613-43FC-986D-F69B219FA723}"/>
          </ac:spMkLst>
        </pc:spChg>
        <pc:spChg chg="add del mod">
          <ac:chgData name="Elshad Hajiyev" userId="4ff5bd41dd3fb9fd" providerId="LiveId" clId="{05D23FB3-8B67-4EEA-939D-285755611C5C}" dt="2020-08-27T15:01:06.210" v="726"/>
          <ac:spMkLst>
            <pc:docMk/>
            <pc:sldMk cId="3466750146" sldId="301"/>
            <ac:spMk id="79" creationId="{E2123757-9865-47C7-9B78-FF2DCBA4A25B}"/>
          </ac:spMkLst>
        </pc:spChg>
        <pc:spChg chg="add del mod">
          <ac:chgData name="Elshad Hajiyev" userId="4ff5bd41dd3fb9fd" providerId="LiveId" clId="{05D23FB3-8B67-4EEA-939D-285755611C5C}" dt="2020-08-27T15:01:06.210" v="726"/>
          <ac:spMkLst>
            <pc:docMk/>
            <pc:sldMk cId="3466750146" sldId="301"/>
            <ac:spMk id="80" creationId="{C52086D8-B944-4A5B-B3FA-F3972C6D1830}"/>
          </ac:spMkLst>
        </pc:spChg>
        <pc:spChg chg="add del mod">
          <ac:chgData name="Elshad Hajiyev" userId="4ff5bd41dd3fb9fd" providerId="LiveId" clId="{05D23FB3-8B67-4EEA-939D-285755611C5C}" dt="2020-08-27T15:01:06.210" v="726"/>
          <ac:spMkLst>
            <pc:docMk/>
            <pc:sldMk cId="3466750146" sldId="301"/>
            <ac:spMk id="81" creationId="{2345B002-FC24-446A-A4AC-9D876176F544}"/>
          </ac:spMkLst>
        </pc:spChg>
        <pc:spChg chg="add del mod">
          <ac:chgData name="Elshad Hajiyev" userId="4ff5bd41dd3fb9fd" providerId="LiveId" clId="{05D23FB3-8B67-4EEA-939D-285755611C5C}" dt="2020-08-27T15:01:06.210" v="726"/>
          <ac:spMkLst>
            <pc:docMk/>
            <pc:sldMk cId="3466750146" sldId="301"/>
            <ac:spMk id="82" creationId="{EAE8B94F-17FA-4849-BE7B-5AC12EB9CEAC}"/>
          </ac:spMkLst>
        </pc:spChg>
        <pc:spChg chg="add del mod">
          <ac:chgData name="Elshad Hajiyev" userId="4ff5bd41dd3fb9fd" providerId="LiveId" clId="{05D23FB3-8B67-4EEA-939D-285755611C5C}" dt="2020-08-27T15:01:06.210" v="726"/>
          <ac:spMkLst>
            <pc:docMk/>
            <pc:sldMk cId="3466750146" sldId="301"/>
            <ac:spMk id="84" creationId="{F6F906E5-2850-4802-92A6-5E183CD64F6C}"/>
          </ac:spMkLst>
        </pc:spChg>
        <pc:spChg chg="add del mod">
          <ac:chgData name="Elshad Hajiyev" userId="4ff5bd41dd3fb9fd" providerId="LiveId" clId="{05D23FB3-8B67-4EEA-939D-285755611C5C}" dt="2020-08-27T15:01:06.210" v="726"/>
          <ac:spMkLst>
            <pc:docMk/>
            <pc:sldMk cId="3466750146" sldId="301"/>
            <ac:spMk id="85" creationId="{ECA86139-FEE6-41F6-92B3-5FA110C8D238}"/>
          </ac:spMkLst>
        </pc:spChg>
        <pc:graphicFrameChg chg="del">
          <ac:chgData name="Elshad Hajiyev" userId="4ff5bd41dd3fb9fd" providerId="LiveId" clId="{05D23FB3-8B67-4EEA-939D-285755611C5C}" dt="2020-08-27T15:00:02.998" v="717" actId="478"/>
          <ac:graphicFrameMkLst>
            <pc:docMk/>
            <pc:sldMk cId="3466750146" sldId="301"/>
            <ac:graphicFrameMk id="9" creationId="{08D3DC19-5976-4026-819D-310A94626986}"/>
          </ac:graphicFrameMkLst>
        </pc:graphicFrameChg>
        <pc:cxnChg chg="add del mod">
          <ac:chgData name="Elshad Hajiyev" userId="4ff5bd41dd3fb9fd" providerId="LiveId" clId="{05D23FB3-8B67-4EEA-939D-285755611C5C}" dt="2020-08-27T15:00:13.721" v="720"/>
          <ac:cxnSpMkLst>
            <pc:docMk/>
            <pc:sldMk cId="3466750146" sldId="301"/>
            <ac:cxnSpMk id="7" creationId="{67612D76-171A-4DA7-A754-1DFBDD4D3B78}"/>
          </ac:cxnSpMkLst>
        </pc:cxnChg>
        <pc:cxnChg chg="add del mod">
          <ac:chgData name="Elshad Hajiyev" userId="4ff5bd41dd3fb9fd" providerId="LiveId" clId="{05D23FB3-8B67-4EEA-939D-285755611C5C}" dt="2020-08-27T15:00:13.721" v="720"/>
          <ac:cxnSpMkLst>
            <pc:docMk/>
            <pc:sldMk cId="3466750146" sldId="301"/>
            <ac:cxnSpMk id="8" creationId="{8A3972E2-78EE-4090-B274-FD6D9CF3EB53}"/>
          </ac:cxnSpMkLst>
        </pc:cxnChg>
        <pc:cxnChg chg="add del mod">
          <ac:chgData name="Elshad Hajiyev" userId="4ff5bd41dd3fb9fd" providerId="LiveId" clId="{05D23FB3-8B67-4EEA-939D-285755611C5C}" dt="2020-08-27T15:00:13.721" v="720"/>
          <ac:cxnSpMkLst>
            <pc:docMk/>
            <pc:sldMk cId="3466750146" sldId="301"/>
            <ac:cxnSpMk id="10" creationId="{ACEBDD46-9F1A-40A9-B2F7-6763DF5C5A09}"/>
          </ac:cxnSpMkLst>
        </pc:cxnChg>
        <pc:cxnChg chg="add del mod">
          <ac:chgData name="Elshad Hajiyev" userId="4ff5bd41dd3fb9fd" providerId="LiveId" clId="{05D23FB3-8B67-4EEA-939D-285755611C5C}" dt="2020-08-27T15:00:13.721" v="720"/>
          <ac:cxnSpMkLst>
            <pc:docMk/>
            <pc:sldMk cId="3466750146" sldId="301"/>
            <ac:cxnSpMk id="11" creationId="{FD8A2CE1-B0E2-4089-A3AA-BF05D0320271}"/>
          </ac:cxnSpMkLst>
        </pc:cxnChg>
        <pc:cxnChg chg="add del mod">
          <ac:chgData name="Elshad Hajiyev" userId="4ff5bd41dd3fb9fd" providerId="LiveId" clId="{05D23FB3-8B67-4EEA-939D-285755611C5C}" dt="2020-08-27T15:00:13.721" v="720"/>
          <ac:cxnSpMkLst>
            <pc:docMk/>
            <pc:sldMk cId="3466750146" sldId="301"/>
            <ac:cxnSpMk id="12" creationId="{84416935-8507-49AF-9A6F-45C405ABAF5A}"/>
          </ac:cxnSpMkLst>
        </pc:cxnChg>
        <pc:cxnChg chg="add del mod">
          <ac:chgData name="Elshad Hajiyev" userId="4ff5bd41dd3fb9fd" providerId="LiveId" clId="{05D23FB3-8B67-4EEA-939D-285755611C5C}" dt="2020-08-27T15:00:13.721" v="720"/>
          <ac:cxnSpMkLst>
            <pc:docMk/>
            <pc:sldMk cId="3466750146" sldId="301"/>
            <ac:cxnSpMk id="27" creationId="{DB4A965D-2C0B-4ED3-8C56-C69EE3D22C09}"/>
          </ac:cxnSpMkLst>
        </pc:cxnChg>
        <pc:cxnChg chg="add mod">
          <ac:chgData name="Elshad Hajiyev" userId="4ff5bd41dd3fb9fd" providerId="LiveId" clId="{05D23FB3-8B67-4EEA-939D-285755611C5C}" dt="2020-08-27T15:00:25.616" v="722" actId="1076"/>
          <ac:cxnSpMkLst>
            <pc:docMk/>
            <pc:sldMk cId="3466750146" sldId="301"/>
            <ac:cxnSpMk id="30" creationId="{64FC69F9-F52A-4144-8921-0FC6F821828E}"/>
          </ac:cxnSpMkLst>
        </pc:cxnChg>
        <pc:cxnChg chg="add mod">
          <ac:chgData name="Elshad Hajiyev" userId="4ff5bd41dd3fb9fd" providerId="LiveId" clId="{05D23FB3-8B67-4EEA-939D-285755611C5C}" dt="2020-08-27T15:00:25.616" v="722" actId="1076"/>
          <ac:cxnSpMkLst>
            <pc:docMk/>
            <pc:sldMk cId="3466750146" sldId="301"/>
            <ac:cxnSpMk id="31" creationId="{B2964796-3E1A-4241-8AFF-CA1E5C131F61}"/>
          </ac:cxnSpMkLst>
        </pc:cxnChg>
        <pc:cxnChg chg="add mod">
          <ac:chgData name="Elshad Hajiyev" userId="4ff5bd41dd3fb9fd" providerId="LiveId" clId="{05D23FB3-8B67-4EEA-939D-285755611C5C}" dt="2020-08-27T15:00:25.616" v="722" actId="1076"/>
          <ac:cxnSpMkLst>
            <pc:docMk/>
            <pc:sldMk cId="3466750146" sldId="301"/>
            <ac:cxnSpMk id="32" creationId="{C9FE7850-D980-43DC-8762-FD1E1B03C4D5}"/>
          </ac:cxnSpMkLst>
        </pc:cxnChg>
        <pc:cxnChg chg="add mod">
          <ac:chgData name="Elshad Hajiyev" userId="4ff5bd41dd3fb9fd" providerId="LiveId" clId="{05D23FB3-8B67-4EEA-939D-285755611C5C}" dt="2020-08-27T15:00:25.616" v="722" actId="1076"/>
          <ac:cxnSpMkLst>
            <pc:docMk/>
            <pc:sldMk cId="3466750146" sldId="301"/>
            <ac:cxnSpMk id="33" creationId="{3355D99A-995E-4C58-8261-AA3986AADCC5}"/>
          </ac:cxnSpMkLst>
        </pc:cxnChg>
        <pc:cxnChg chg="add mod">
          <ac:chgData name="Elshad Hajiyev" userId="4ff5bd41dd3fb9fd" providerId="LiveId" clId="{05D23FB3-8B67-4EEA-939D-285755611C5C}" dt="2020-08-27T15:00:25.616" v="722" actId="1076"/>
          <ac:cxnSpMkLst>
            <pc:docMk/>
            <pc:sldMk cId="3466750146" sldId="301"/>
            <ac:cxnSpMk id="34" creationId="{DB454D0A-4307-41B8-BF18-F67B35D2CA86}"/>
          </ac:cxnSpMkLst>
        </pc:cxnChg>
        <pc:cxnChg chg="add mod">
          <ac:chgData name="Elshad Hajiyev" userId="4ff5bd41dd3fb9fd" providerId="LiveId" clId="{05D23FB3-8B67-4EEA-939D-285755611C5C}" dt="2020-08-27T15:00:25.616" v="722" actId="1076"/>
          <ac:cxnSpMkLst>
            <pc:docMk/>
            <pc:sldMk cId="3466750146" sldId="301"/>
            <ac:cxnSpMk id="55" creationId="{77F257BA-6CA2-4198-809B-FC65E2E6C0C2}"/>
          </ac:cxnSpMkLst>
        </pc:cxnChg>
        <pc:cxnChg chg="add del mod">
          <ac:chgData name="Elshad Hajiyev" userId="4ff5bd41dd3fb9fd" providerId="LiveId" clId="{05D23FB3-8B67-4EEA-939D-285755611C5C}" dt="2020-08-27T15:01:06.210" v="726"/>
          <ac:cxnSpMkLst>
            <pc:docMk/>
            <pc:sldMk cId="3466750146" sldId="301"/>
            <ac:cxnSpMk id="58" creationId="{F85EF651-7A38-4112-B51C-C5136A597B63}"/>
          </ac:cxnSpMkLst>
        </pc:cxnChg>
        <pc:cxnChg chg="add del mod">
          <ac:chgData name="Elshad Hajiyev" userId="4ff5bd41dd3fb9fd" providerId="LiveId" clId="{05D23FB3-8B67-4EEA-939D-285755611C5C}" dt="2020-08-27T15:01:06.210" v="726"/>
          <ac:cxnSpMkLst>
            <pc:docMk/>
            <pc:sldMk cId="3466750146" sldId="301"/>
            <ac:cxnSpMk id="59" creationId="{62B65A5F-52C3-4495-B8EE-695FBAB0650D}"/>
          </ac:cxnSpMkLst>
        </pc:cxnChg>
        <pc:cxnChg chg="add del mod">
          <ac:chgData name="Elshad Hajiyev" userId="4ff5bd41dd3fb9fd" providerId="LiveId" clId="{05D23FB3-8B67-4EEA-939D-285755611C5C}" dt="2020-08-27T15:01:06.210" v="726"/>
          <ac:cxnSpMkLst>
            <pc:docMk/>
            <pc:sldMk cId="3466750146" sldId="301"/>
            <ac:cxnSpMk id="60" creationId="{75EA82A0-0EAF-413F-A4B6-2515B3266B01}"/>
          </ac:cxnSpMkLst>
        </pc:cxnChg>
        <pc:cxnChg chg="add del mod">
          <ac:chgData name="Elshad Hajiyev" userId="4ff5bd41dd3fb9fd" providerId="LiveId" clId="{05D23FB3-8B67-4EEA-939D-285755611C5C}" dt="2020-08-27T15:01:06.210" v="726"/>
          <ac:cxnSpMkLst>
            <pc:docMk/>
            <pc:sldMk cId="3466750146" sldId="301"/>
            <ac:cxnSpMk id="61" creationId="{41DB81EC-C179-40F3-9499-9797BC82788C}"/>
          </ac:cxnSpMkLst>
        </pc:cxnChg>
        <pc:cxnChg chg="add del mod">
          <ac:chgData name="Elshad Hajiyev" userId="4ff5bd41dd3fb9fd" providerId="LiveId" clId="{05D23FB3-8B67-4EEA-939D-285755611C5C}" dt="2020-08-27T15:01:06.210" v="726"/>
          <ac:cxnSpMkLst>
            <pc:docMk/>
            <pc:sldMk cId="3466750146" sldId="301"/>
            <ac:cxnSpMk id="62" creationId="{D35055CE-A426-4564-9C02-96A294B16984}"/>
          </ac:cxnSpMkLst>
        </pc:cxnChg>
        <pc:cxnChg chg="add del mod">
          <ac:chgData name="Elshad Hajiyev" userId="4ff5bd41dd3fb9fd" providerId="LiveId" clId="{05D23FB3-8B67-4EEA-939D-285755611C5C}" dt="2020-08-27T15:01:06.210" v="726"/>
          <ac:cxnSpMkLst>
            <pc:docMk/>
            <pc:sldMk cId="3466750146" sldId="301"/>
            <ac:cxnSpMk id="83" creationId="{DCD21F67-3FBF-45E3-94D8-2FF250718D3C}"/>
          </ac:cxnSpMkLst>
        </pc:cxnChg>
      </pc:sldChg>
      <pc:sldChg chg="addSp delSp modSp new del mod ord">
        <pc:chgData name="Elshad Hajiyev" userId="4ff5bd41dd3fb9fd" providerId="LiveId" clId="{05D23FB3-8B67-4EEA-939D-285755611C5C}" dt="2020-08-27T15:04:40.798" v="780" actId="47"/>
        <pc:sldMkLst>
          <pc:docMk/>
          <pc:sldMk cId="111299634" sldId="302"/>
        </pc:sldMkLst>
        <pc:spChg chg="del">
          <ac:chgData name="Elshad Hajiyev" userId="4ff5bd41dd3fb9fd" providerId="LiveId" clId="{05D23FB3-8B67-4EEA-939D-285755611C5C}" dt="2020-08-27T15:02:00.771" v="732" actId="478"/>
          <ac:spMkLst>
            <pc:docMk/>
            <pc:sldMk cId="111299634" sldId="302"/>
            <ac:spMk id="2" creationId="{36142713-E4E4-4B80-B20A-A809CEBFF097}"/>
          </ac:spMkLst>
        </pc:spChg>
        <pc:spChg chg="del">
          <ac:chgData name="Elshad Hajiyev" userId="4ff5bd41dd3fb9fd" providerId="LiveId" clId="{05D23FB3-8B67-4EEA-939D-285755611C5C}" dt="2020-08-27T15:02:02.144" v="733" actId="478"/>
          <ac:spMkLst>
            <pc:docMk/>
            <pc:sldMk cId="111299634" sldId="302"/>
            <ac:spMk id="3" creationId="{FFFC446E-69C3-4E9F-84AC-66920FC50A92}"/>
          </ac:spMkLst>
        </pc:spChg>
        <pc:spChg chg="del">
          <ac:chgData name="Elshad Hajiyev" userId="4ff5bd41dd3fb9fd" providerId="LiveId" clId="{05D23FB3-8B67-4EEA-939D-285755611C5C}" dt="2020-08-27T15:02:07.100" v="734" actId="478"/>
          <ac:spMkLst>
            <pc:docMk/>
            <pc:sldMk cId="111299634" sldId="302"/>
            <ac:spMk id="4" creationId="{B5ABB852-D438-4D4E-B625-4AF5B9B81B1E}"/>
          </ac:spMkLst>
        </pc:spChg>
        <pc:spChg chg="add mod">
          <ac:chgData name="Elshad Hajiyev" userId="4ff5bd41dd3fb9fd" providerId="LiveId" clId="{05D23FB3-8B67-4EEA-939D-285755611C5C}" dt="2020-08-27T15:02:28.580" v="746" actId="20577"/>
          <ac:spMkLst>
            <pc:docMk/>
            <pc:sldMk cId="111299634" sldId="302"/>
            <ac:spMk id="5" creationId="{215DDD95-4C4F-458A-B687-B73CB76F3291}"/>
          </ac:spMkLst>
        </pc:spChg>
        <pc:spChg chg="mod">
          <ac:chgData name="Elshad Hajiyev" userId="4ff5bd41dd3fb9fd" providerId="LiveId" clId="{05D23FB3-8B67-4EEA-939D-285755611C5C}" dt="2020-08-27T15:01:48.581" v="730"/>
          <ac:spMkLst>
            <pc:docMk/>
            <pc:sldMk cId="111299634" sldId="302"/>
            <ac:spMk id="7" creationId="{49DF50E0-260D-43BD-9632-07726E0878AA}"/>
          </ac:spMkLst>
        </pc:spChg>
        <pc:spChg chg="mod">
          <ac:chgData name="Elshad Hajiyev" userId="4ff5bd41dd3fb9fd" providerId="LiveId" clId="{05D23FB3-8B67-4EEA-939D-285755611C5C}" dt="2020-08-27T15:01:48.581" v="730"/>
          <ac:spMkLst>
            <pc:docMk/>
            <pc:sldMk cId="111299634" sldId="302"/>
            <ac:spMk id="8" creationId="{8452845E-0E5E-4C18-8512-E8E5A8964C7E}"/>
          </ac:spMkLst>
        </pc:spChg>
        <pc:spChg chg="mod">
          <ac:chgData name="Elshad Hajiyev" userId="4ff5bd41dd3fb9fd" providerId="LiveId" clId="{05D23FB3-8B67-4EEA-939D-285755611C5C}" dt="2020-08-27T15:01:48.581" v="730"/>
          <ac:spMkLst>
            <pc:docMk/>
            <pc:sldMk cId="111299634" sldId="302"/>
            <ac:spMk id="10" creationId="{7843D882-1132-4C85-A118-49419C0AB297}"/>
          </ac:spMkLst>
        </pc:spChg>
        <pc:spChg chg="mod">
          <ac:chgData name="Elshad Hajiyev" userId="4ff5bd41dd3fb9fd" providerId="LiveId" clId="{05D23FB3-8B67-4EEA-939D-285755611C5C}" dt="2020-08-27T15:01:48.581" v="730"/>
          <ac:spMkLst>
            <pc:docMk/>
            <pc:sldMk cId="111299634" sldId="302"/>
            <ac:spMk id="11" creationId="{9B7BAB60-D3FC-47A5-AFB2-85EE787C7E1A}"/>
          </ac:spMkLst>
        </pc:spChg>
        <pc:spChg chg="mod">
          <ac:chgData name="Elshad Hajiyev" userId="4ff5bd41dd3fb9fd" providerId="LiveId" clId="{05D23FB3-8B67-4EEA-939D-285755611C5C}" dt="2020-08-27T15:01:48.581" v="730"/>
          <ac:spMkLst>
            <pc:docMk/>
            <pc:sldMk cId="111299634" sldId="302"/>
            <ac:spMk id="13" creationId="{8FBF8091-0F8A-4472-A377-D6646F2BC938}"/>
          </ac:spMkLst>
        </pc:spChg>
        <pc:spChg chg="mod">
          <ac:chgData name="Elshad Hajiyev" userId="4ff5bd41dd3fb9fd" providerId="LiveId" clId="{05D23FB3-8B67-4EEA-939D-285755611C5C}" dt="2020-08-27T15:01:48.581" v="730"/>
          <ac:spMkLst>
            <pc:docMk/>
            <pc:sldMk cId="111299634" sldId="302"/>
            <ac:spMk id="14" creationId="{55A3B94E-3573-45B9-BDAC-51723B142666}"/>
          </ac:spMkLst>
        </pc:spChg>
        <pc:spChg chg="add mod">
          <ac:chgData name="Elshad Hajiyev" userId="4ff5bd41dd3fb9fd" providerId="LiveId" clId="{05D23FB3-8B67-4EEA-939D-285755611C5C}" dt="2020-08-27T15:01:48.581" v="730"/>
          <ac:spMkLst>
            <pc:docMk/>
            <pc:sldMk cId="111299634" sldId="302"/>
            <ac:spMk id="15" creationId="{18B60083-483A-4682-BFA2-B91FC361BD39}"/>
          </ac:spMkLst>
        </pc:spChg>
        <pc:spChg chg="add mod">
          <ac:chgData name="Elshad Hajiyev" userId="4ff5bd41dd3fb9fd" providerId="LiveId" clId="{05D23FB3-8B67-4EEA-939D-285755611C5C}" dt="2020-08-27T15:01:48.581" v="730"/>
          <ac:spMkLst>
            <pc:docMk/>
            <pc:sldMk cId="111299634" sldId="302"/>
            <ac:spMk id="16" creationId="{9B69B22F-517F-4D25-AF31-762979AE1EFA}"/>
          </ac:spMkLst>
        </pc:spChg>
        <pc:spChg chg="add mod">
          <ac:chgData name="Elshad Hajiyev" userId="4ff5bd41dd3fb9fd" providerId="LiveId" clId="{05D23FB3-8B67-4EEA-939D-285755611C5C}" dt="2020-08-27T15:01:48.581" v="730"/>
          <ac:spMkLst>
            <pc:docMk/>
            <pc:sldMk cId="111299634" sldId="302"/>
            <ac:spMk id="17" creationId="{BCEF9483-6EA9-4F63-B56C-8F6FD7648A2B}"/>
          </ac:spMkLst>
        </pc:spChg>
        <pc:spChg chg="add mod">
          <ac:chgData name="Elshad Hajiyev" userId="4ff5bd41dd3fb9fd" providerId="LiveId" clId="{05D23FB3-8B67-4EEA-939D-285755611C5C}" dt="2020-08-27T15:01:48.581" v="730"/>
          <ac:spMkLst>
            <pc:docMk/>
            <pc:sldMk cId="111299634" sldId="302"/>
            <ac:spMk id="18" creationId="{84BE2ABE-1296-41D9-9D43-82DF569699A2}"/>
          </ac:spMkLst>
        </pc:spChg>
        <pc:spChg chg="add mod">
          <ac:chgData name="Elshad Hajiyev" userId="4ff5bd41dd3fb9fd" providerId="LiveId" clId="{05D23FB3-8B67-4EEA-939D-285755611C5C}" dt="2020-08-27T15:01:48.581" v="730"/>
          <ac:spMkLst>
            <pc:docMk/>
            <pc:sldMk cId="111299634" sldId="302"/>
            <ac:spMk id="19" creationId="{E91B3D09-7973-40EC-BB85-82450B429FFA}"/>
          </ac:spMkLst>
        </pc:spChg>
        <pc:spChg chg="add mod">
          <ac:chgData name="Elshad Hajiyev" userId="4ff5bd41dd3fb9fd" providerId="LiveId" clId="{05D23FB3-8B67-4EEA-939D-285755611C5C}" dt="2020-08-27T15:01:48.581" v="730"/>
          <ac:spMkLst>
            <pc:docMk/>
            <pc:sldMk cId="111299634" sldId="302"/>
            <ac:spMk id="20" creationId="{20DD91DB-99E9-4E5C-B3B0-3CEE6885E878}"/>
          </ac:spMkLst>
        </pc:spChg>
        <pc:grpChg chg="add mod">
          <ac:chgData name="Elshad Hajiyev" userId="4ff5bd41dd3fb9fd" providerId="LiveId" clId="{05D23FB3-8B67-4EEA-939D-285755611C5C}" dt="2020-08-27T15:01:48.581" v="730"/>
          <ac:grpSpMkLst>
            <pc:docMk/>
            <pc:sldMk cId="111299634" sldId="302"/>
            <ac:grpSpMk id="6" creationId="{4347F150-534E-410D-836F-3E61BB9A7EEA}"/>
          </ac:grpSpMkLst>
        </pc:grpChg>
        <pc:grpChg chg="add mod">
          <ac:chgData name="Elshad Hajiyev" userId="4ff5bd41dd3fb9fd" providerId="LiveId" clId="{05D23FB3-8B67-4EEA-939D-285755611C5C}" dt="2020-08-27T15:01:48.581" v="730"/>
          <ac:grpSpMkLst>
            <pc:docMk/>
            <pc:sldMk cId="111299634" sldId="302"/>
            <ac:grpSpMk id="9" creationId="{A2479ED2-D055-4D7D-A6C1-3CDA211A34CB}"/>
          </ac:grpSpMkLst>
        </pc:grpChg>
        <pc:grpChg chg="add mod">
          <ac:chgData name="Elshad Hajiyev" userId="4ff5bd41dd3fb9fd" providerId="LiveId" clId="{05D23FB3-8B67-4EEA-939D-285755611C5C}" dt="2020-08-27T15:01:48.581" v="730"/>
          <ac:grpSpMkLst>
            <pc:docMk/>
            <pc:sldMk cId="111299634" sldId="302"/>
            <ac:grpSpMk id="12" creationId="{D91C922E-2CAB-40B8-A8AE-63CF4126FD10}"/>
          </ac:grpSpMkLst>
        </pc:grpChg>
        <pc:picChg chg="add mod">
          <ac:chgData name="Elshad Hajiyev" userId="4ff5bd41dd3fb9fd" providerId="LiveId" clId="{05D23FB3-8B67-4EEA-939D-285755611C5C}" dt="2020-08-27T15:01:48.581" v="730"/>
          <ac:picMkLst>
            <pc:docMk/>
            <pc:sldMk cId="111299634" sldId="302"/>
            <ac:picMk id="21" creationId="{E149BBAF-EE6A-4A22-B118-FEBAB665FC52}"/>
          </ac:picMkLst>
        </pc:picChg>
        <pc:cxnChg chg="add mod">
          <ac:chgData name="Elshad Hajiyev" userId="4ff5bd41dd3fb9fd" providerId="LiveId" clId="{05D23FB3-8B67-4EEA-939D-285755611C5C}" dt="2020-08-27T15:01:48.581" v="730"/>
          <ac:cxnSpMkLst>
            <pc:docMk/>
            <pc:sldMk cId="111299634" sldId="302"/>
            <ac:cxnSpMk id="22" creationId="{335CE692-20A0-42FB-8156-75A1E3F3C11A}"/>
          </ac:cxnSpMkLst>
        </pc:cxnChg>
        <pc:cxnChg chg="add mod">
          <ac:chgData name="Elshad Hajiyev" userId="4ff5bd41dd3fb9fd" providerId="LiveId" clId="{05D23FB3-8B67-4EEA-939D-285755611C5C}" dt="2020-08-27T15:01:48.581" v="730"/>
          <ac:cxnSpMkLst>
            <pc:docMk/>
            <pc:sldMk cId="111299634" sldId="302"/>
            <ac:cxnSpMk id="23" creationId="{EE5FAED8-66A1-47D6-BEFE-68EF05659845}"/>
          </ac:cxnSpMkLst>
        </pc:cxnChg>
        <pc:cxnChg chg="add mod">
          <ac:chgData name="Elshad Hajiyev" userId="4ff5bd41dd3fb9fd" providerId="LiveId" clId="{05D23FB3-8B67-4EEA-939D-285755611C5C}" dt="2020-08-27T15:01:48.581" v="730"/>
          <ac:cxnSpMkLst>
            <pc:docMk/>
            <pc:sldMk cId="111299634" sldId="302"/>
            <ac:cxnSpMk id="24" creationId="{A72B130E-475B-4DAF-919E-68F33D4B235A}"/>
          </ac:cxnSpMkLst>
        </pc:cxnChg>
      </pc:sldChg>
      <pc:sldChg chg="add del">
        <pc:chgData name="Elshad Hajiyev" userId="4ff5bd41dd3fb9fd" providerId="LiveId" clId="{05D23FB3-8B67-4EEA-939D-285755611C5C}" dt="2020-08-27T15:01:13.839" v="728" actId="47"/>
        <pc:sldMkLst>
          <pc:docMk/>
          <pc:sldMk cId="1334565811" sldId="302"/>
        </pc:sldMkLst>
      </pc:sldChg>
      <pc:sldChg chg="addSp delSp modSp add mod modClrScheme chgLayout">
        <pc:chgData name="Elshad Hajiyev" userId="4ff5bd41dd3fb9fd" providerId="LiveId" clId="{05D23FB3-8B67-4EEA-939D-285755611C5C}" dt="2020-08-27T15:16:21.862" v="1034" actId="478"/>
        <pc:sldMkLst>
          <pc:docMk/>
          <pc:sldMk cId="532102377" sldId="303"/>
        </pc:sldMkLst>
        <pc:spChg chg="add mod">
          <ac:chgData name="Elshad Hajiyev" userId="4ff5bd41dd3fb9fd" providerId="LiveId" clId="{05D23FB3-8B67-4EEA-939D-285755611C5C}" dt="2020-08-27T15:16:00.493" v="1031" actId="1076"/>
          <ac:spMkLst>
            <pc:docMk/>
            <pc:sldMk cId="532102377" sldId="303"/>
            <ac:spMk id="3" creationId="{524597E3-B4A7-410B-B4EF-581379612523}"/>
          </ac:spMkLst>
        </pc:spChg>
        <pc:spChg chg="mod">
          <ac:chgData name="Elshad Hajiyev" userId="4ff5bd41dd3fb9fd" providerId="LiveId" clId="{05D23FB3-8B67-4EEA-939D-285755611C5C}" dt="2020-08-27T15:03:57.007" v="773" actId="20577"/>
          <ac:spMkLst>
            <pc:docMk/>
            <pc:sldMk cId="532102377" sldId="303"/>
            <ac:spMk id="5" creationId="{215DDD95-4C4F-458A-B687-B73CB76F3291}"/>
          </ac:spMkLst>
        </pc:spChg>
        <pc:spChg chg="del">
          <ac:chgData name="Elshad Hajiyev" userId="4ff5bd41dd3fb9fd" providerId="LiveId" clId="{05D23FB3-8B67-4EEA-939D-285755611C5C}" dt="2020-08-27T15:02:40.881" v="749" actId="478"/>
          <ac:spMkLst>
            <pc:docMk/>
            <pc:sldMk cId="532102377" sldId="303"/>
            <ac:spMk id="15" creationId="{18B60083-483A-4682-BFA2-B91FC361BD39}"/>
          </ac:spMkLst>
        </pc:spChg>
        <pc:spChg chg="del">
          <ac:chgData name="Elshad Hajiyev" userId="4ff5bd41dd3fb9fd" providerId="LiveId" clId="{05D23FB3-8B67-4EEA-939D-285755611C5C}" dt="2020-08-27T15:02:40.881" v="749" actId="478"/>
          <ac:spMkLst>
            <pc:docMk/>
            <pc:sldMk cId="532102377" sldId="303"/>
            <ac:spMk id="16" creationId="{9B69B22F-517F-4D25-AF31-762979AE1EFA}"/>
          </ac:spMkLst>
        </pc:spChg>
        <pc:spChg chg="del">
          <ac:chgData name="Elshad Hajiyev" userId="4ff5bd41dd3fb9fd" providerId="LiveId" clId="{05D23FB3-8B67-4EEA-939D-285755611C5C}" dt="2020-08-27T15:02:40.881" v="749" actId="478"/>
          <ac:spMkLst>
            <pc:docMk/>
            <pc:sldMk cId="532102377" sldId="303"/>
            <ac:spMk id="17" creationId="{BCEF9483-6EA9-4F63-B56C-8F6FD7648A2B}"/>
          </ac:spMkLst>
        </pc:spChg>
        <pc:spChg chg="del">
          <ac:chgData name="Elshad Hajiyev" userId="4ff5bd41dd3fb9fd" providerId="LiveId" clId="{05D23FB3-8B67-4EEA-939D-285755611C5C}" dt="2020-08-27T15:02:40.881" v="749" actId="478"/>
          <ac:spMkLst>
            <pc:docMk/>
            <pc:sldMk cId="532102377" sldId="303"/>
            <ac:spMk id="18" creationId="{84BE2ABE-1296-41D9-9D43-82DF569699A2}"/>
          </ac:spMkLst>
        </pc:spChg>
        <pc:spChg chg="del">
          <ac:chgData name="Elshad Hajiyev" userId="4ff5bd41dd3fb9fd" providerId="LiveId" clId="{05D23FB3-8B67-4EEA-939D-285755611C5C}" dt="2020-08-27T15:02:40.881" v="749" actId="478"/>
          <ac:spMkLst>
            <pc:docMk/>
            <pc:sldMk cId="532102377" sldId="303"/>
            <ac:spMk id="19" creationId="{E91B3D09-7973-40EC-BB85-82450B429FFA}"/>
          </ac:spMkLst>
        </pc:spChg>
        <pc:spChg chg="del">
          <ac:chgData name="Elshad Hajiyev" userId="4ff5bd41dd3fb9fd" providerId="LiveId" clId="{05D23FB3-8B67-4EEA-939D-285755611C5C}" dt="2020-08-27T15:02:40.881" v="749" actId="478"/>
          <ac:spMkLst>
            <pc:docMk/>
            <pc:sldMk cId="532102377" sldId="303"/>
            <ac:spMk id="20" creationId="{20DD91DB-99E9-4E5C-B3B0-3CEE6885E878}"/>
          </ac:spMkLst>
        </pc:spChg>
        <pc:grpChg chg="del">
          <ac:chgData name="Elshad Hajiyev" userId="4ff5bd41dd3fb9fd" providerId="LiveId" clId="{05D23FB3-8B67-4EEA-939D-285755611C5C}" dt="2020-08-27T15:02:40.881" v="749" actId="478"/>
          <ac:grpSpMkLst>
            <pc:docMk/>
            <pc:sldMk cId="532102377" sldId="303"/>
            <ac:grpSpMk id="6" creationId="{4347F150-534E-410D-836F-3E61BB9A7EEA}"/>
          </ac:grpSpMkLst>
        </pc:grpChg>
        <pc:grpChg chg="del">
          <ac:chgData name="Elshad Hajiyev" userId="4ff5bd41dd3fb9fd" providerId="LiveId" clId="{05D23FB3-8B67-4EEA-939D-285755611C5C}" dt="2020-08-27T15:02:40.881" v="749" actId="478"/>
          <ac:grpSpMkLst>
            <pc:docMk/>
            <pc:sldMk cId="532102377" sldId="303"/>
            <ac:grpSpMk id="9" creationId="{A2479ED2-D055-4D7D-A6C1-3CDA211A34CB}"/>
          </ac:grpSpMkLst>
        </pc:grpChg>
        <pc:grpChg chg="del">
          <ac:chgData name="Elshad Hajiyev" userId="4ff5bd41dd3fb9fd" providerId="LiveId" clId="{05D23FB3-8B67-4EEA-939D-285755611C5C}" dt="2020-08-27T15:02:40.881" v="749" actId="478"/>
          <ac:grpSpMkLst>
            <pc:docMk/>
            <pc:sldMk cId="532102377" sldId="303"/>
            <ac:grpSpMk id="12" creationId="{D91C922E-2CAB-40B8-A8AE-63CF4126FD10}"/>
          </ac:grpSpMkLst>
        </pc:grpChg>
        <pc:picChg chg="add mod ord">
          <ac:chgData name="Elshad Hajiyev" userId="4ff5bd41dd3fb9fd" providerId="LiveId" clId="{05D23FB3-8B67-4EEA-939D-285755611C5C}" dt="2020-08-27T15:16:20.537" v="1033" actId="1076"/>
          <ac:picMkLst>
            <pc:docMk/>
            <pc:sldMk cId="532102377" sldId="303"/>
            <ac:picMk id="2" creationId="{BB1B49DA-4492-4A1A-9CC7-9CE675B2CEBD}"/>
          </ac:picMkLst>
        </pc:picChg>
        <pc:picChg chg="add del">
          <ac:chgData name="Elshad Hajiyev" userId="4ff5bd41dd3fb9fd" providerId="LiveId" clId="{05D23FB3-8B67-4EEA-939D-285755611C5C}" dt="2020-08-27T15:16:21.862" v="1034" actId="478"/>
          <ac:picMkLst>
            <pc:docMk/>
            <pc:sldMk cId="532102377" sldId="303"/>
            <ac:picMk id="4" creationId="{4E1DEE0E-9588-4927-A7FE-0C0742A21E22}"/>
          </ac:picMkLst>
        </pc:picChg>
        <pc:picChg chg="del">
          <ac:chgData name="Elshad Hajiyev" userId="4ff5bd41dd3fb9fd" providerId="LiveId" clId="{05D23FB3-8B67-4EEA-939D-285755611C5C}" dt="2020-08-27T15:02:40.881" v="749" actId="478"/>
          <ac:picMkLst>
            <pc:docMk/>
            <pc:sldMk cId="532102377" sldId="303"/>
            <ac:picMk id="21" creationId="{E149BBAF-EE6A-4A22-B118-FEBAB665FC52}"/>
          </ac:picMkLst>
        </pc:picChg>
        <pc:cxnChg chg="del mod">
          <ac:chgData name="Elshad Hajiyev" userId="4ff5bd41dd3fb9fd" providerId="LiveId" clId="{05D23FB3-8B67-4EEA-939D-285755611C5C}" dt="2020-08-27T15:02:40.881" v="749" actId="478"/>
          <ac:cxnSpMkLst>
            <pc:docMk/>
            <pc:sldMk cId="532102377" sldId="303"/>
            <ac:cxnSpMk id="22" creationId="{335CE692-20A0-42FB-8156-75A1E3F3C11A}"/>
          </ac:cxnSpMkLst>
        </pc:cxnChg>
        <pc:cxnChg chg="del mod">
          <ac:chgData name="Elshad Hajiyev" userId="4ff5bd41dd3fb9fd" providerId="LiveId" clId="{05D23FB3-8B67-4EEA-939D-285755611C5C}" dt="2020-08-27T15:02:40.881" v="749" actId="478"/>
          <ac:cxnSpMkLst>
            <pc:docMk/>
            <pc:sldMk cId="532102377" sldId="303"/>
            <ac:cxnSpMk id="23" creationId="{EE5FAED8-66A1-47D6-BEFE-68EF05659845}"/>
          </ac:cxnSpMkLst>
        </pc:cxnChg>
        <pc:cxnChg chg="del mod">
          <ac:chgData name="Elshad Hajiyev" userId="4ff5bd41dd3fb9fd" providerId="LiveId" clId="{05D23FB3-8B67-4EEA-939D-285755611C5C}" dt="2020-08-27T15:02:40.881" v="749" actId="478"/>
          <ac:cxnSpMkLst>
            <pc:docMk/>
            <pc:sldMk cId="532102377" sldId="303"/>
            <ac:cxnSpMk id="24" creationId="{A72B130E-475B-4DAF-919E-68F33D4B235A}"/>
          </ac:cxnSpMkLst>
        </pc:cxnChg>
      </pc:sldChg>
      <pc:sldChg chg="add del">
        <pc:chgData name="Elshad Hajiyev" userId="4ff5bd41dd3fb9fd" providerId="LiveId" clId="{05D23FB3-8B67-4EEA-939D-285755611C5C}" dt="2020-08-27T15:02:33.061" v="747" actId="47"/>
        <pc:sldMkLst>
          <pc:docMk/>
          <pc:sldMk cId="1294039879" sldId="303"/>
        </pc:sldMkLst>
      </pc:sldChg>
      <pc:sldChg chg="addSp delSp modSp add mod ord">
        <pc:chgData name="Elshad Hajiyev" userId="4ff5bd41dd3fb9fd" providerId="LiveId" clId="{05D23FB3-8B67-4EEA-939D-285755611C5C}" dt="2020-08-27T15:42:53.934" v="1375" actId="2711"/>
        <pc:sldMkLst>
          <pc:docMk/>
          <pc:sldMk cId="421958694" sldId="304"/>
        </pc:sldMkLst>
        <pc:spChg chg="del">
          <ac:chgData name="Elshad Hajiyev" userId="4ff5bd41dd3fb9fd" providerId="LiveId" clId="{05D23FB3-8B67-4EEA-939D-285755611C5C}" dt="2020-08-27T15:03:35.503" v="760" actId="478"/>
          <ac:spMkLst>
            <pc:docMk/>
            <pc:sldMk cId="421958694" sldId="304"/>
            <ac:spMk id="3" creationId="{524597E3-B4A7-410B-B4EF-581379612523}"/>
          </ac:spMkLst>
        </pc:spChg>
        <pc:spChg chg="mod">
          <ac:chgData name="Elshad Hajiyev" userId="4ff5bd41dd3fb9fd" providerId="LiveId" clId="{05D23FB3-8B67-4EEA-939D-285755611C5C}" dt="2020-08-27T15:03:36.466" v="761"/>
          <ac:spMkLst>
            <pc:docMk/>
            <pc:sldMk cId="421958694" sldId="304"/>
            <ac:spMk id="7" creationId="{8A96CC4B-6E3E-42D9-8A2F-5EBF3DA349C4}"/>
          </ac:spMkLst>
        </pc:spChg>
        <pc:spChg chg="mod">
          <ac:chgData name="Elshad Hajiyev" userId="4ff5bd41dd3fb9fd" providerId="LiveId" clId="{05D23FB3-8B67-4EEA-939D-285755611C5C}" dt="2020-08-27T15:03:36.466" v="761"/>
          <ac:spMkLst>
            <pc:docMk/>
            <pc:sldMk cId="421958694" sldId="304"/>
            <ac:spMk id="8" creationId="{37C53608-B535-49E8-B1B8-F50503FCDEBB}"/>
          </ac:spMkLst>
        </pc:spChg>
        <pc:spChg chg="mod">
          <ac:chgData name="Elshad Hajiyev" userId="4ff5bd41dd3fb9fd" providerId="LiveId" clId="{05D23FB3-8B67-4EEA-939D-285755611C5C}" dt="2020-08-27T15:03:36.466" v="761"/>
          <ac:spMkLst>
            <pc:docMk/>
            <pc:sldMk cId="421958694" sldId="304"/>
            <ac:spMk id="10" creationId="{7375C931-4C15-4DDF-8A29-7A152FE29BA3}"/>
          </ac:spMkLst>
        </pc:spChg>
        <pc:spChg chg="mod">
          <ac:chgData name="Elshad Hajiyev" userId="4ff5bd41dd3fb9fd" providerId="LiveId" clId="{05D23FB3-8B67-4EEA-939D-285755611C5C}" dt="2020-08-27T15:03:36.466" v="761"/>
          <ac:spMkLst>
            <pc:docMk/>
            <pc:sldMk cId="421958694" sldId="304"/>
            <ac:spMk id="11" creationId="{BEB345FF-A68E-46AC-A0E9-C5A4DE1C4D86}"/>
          </ac:spMkLst>
        </pc:spChg>
        <pc:spChg chg="mod">
          <ac:chgData name="Elshad Hajiyev" userId="4ff5bd41dd3fb9fd" providerId="LiveId" clId="{05D23FB3-8B67-4EEA-939D-285755611C5C}" dt="2020-08-27T15:03:36.466" v="761"/>
          <ac:spMkLst>
            <pc:docMk/>
            <pc:sldMk cId="421958694" sldId="304"/>
            <ac:spMk id="13" creationId="{ECD1D9BE-A3C9-4519-8C15-DAC1B3D98135}"/>
          </ac:spMkLst>
        </pc:spChg>
        <pc:spChg chg="mod">
          <ac:chgData name="Elshad Hajiyev" userId="4ff5bd41dd3fb9fd" providerId="LiveId" clId="{05D23FB3-8B67-4EEA-939D-285755611C5C}" dt="2020-08-27T15:03:36.466" v="761"/>
          <ac:spMkLst>
            <pc:docMk/>
            <pc:sldMk cId="421958694" sldId="304"/>
            <ac:spMk id="14" creationId="{A76F8550-B533-48A6-9BD6-8C5A8446E405}"/>
          </ac:spMkLst>
        </pc:spChg>
        <pc:spChg chg="add mod">
          <ac:chgData name="Elshad Hajiyev" userId="4ff5bd41dd3fb9fd" providerId="LiveId" clId="{05D23FB3-8B67-4EEA-939D-285755611C5C}" dt="2020-08-27T15:42:53.934" v="1375" actId="2711"/>
          <ac:spMkLst>
            <pc:docMk/>
            <pc:sldMk cId="421958694" sldId="304"/>
            <ac:spMk id="15" creationId="{A40AC82B-7021-4833-B525-109ABF15F2A0}"/>
          </ac:spMkLst>
        </pc:spChg>
        <pc:spChg chg="add mod">
          <ac:chgData name="Elshad Hajiyev" userId="4ff5bd41dd3fb9fd" providerId="LiveId" clId="{05D23FB3-8B67-4EEA-939D-285755611C5C}" dt="2020-08-27T15:42:53.934" v="1375" actId="2711"/>
          <ac:spMkLst>
            <pc:docMk/>
            <pc:sldMk cId="421958694" sldId="304"/>
            <ac:spMk id="16" creationId="{D7C6257B-3CFC-4EC9-A3AD-DCE4FB355C78}"/>
          </ac:spMkLst>
        </pc:spChg>
        <pc:spChg chg="add mod">
          <ac:chgData name="Elshad Hajiyev" userId="4ff5bd41dd3fb9fd" providerId="LiveId" clId="{05D23FB3-8B67-4EEA-939D-285755611C5C}" dt="2020-08-27T15:42:53.934" v="1375" actId="2711"/>
          <ac:spMkLst>
            <pc:docMk/>
            <pc:sldMk cId="421958694" sldId="304"/>
            <ac:spMk id="17" creationId="{818BC778-0D37-4C5F-A620-6B74771F3789}"/>
          </ac:spMkLst>
        </pc:spChg>
        <pc:spChg chg="add mod">
          <ac:chgData name="Elshad Hajiyev" userId="4ff5bd41dd3fb9fd" providerId="LiveId" clId="{05D23FB3-8B67-4EEA-939D-285755611C5C}" dt="2020-08-27T15:42:53.934" v="1375" actId="2711"/>
          <ac:spMkLst>
            <pc:docMk/>
            <pc:sldMk cId="421958694" sldId="304"/>
            <ac:spMk id="18" creationId="{3DB7DDE5-97E4-47C7-BBED-8EA43832B98A}"/>
          </ac:spMkLst>
        </pc:spChg>
        <pc:spChg chg="add mod">
          <ac:chgData name="Elshad Hajiyev" userId="4ff5bd41dd3fb9fd" providerId="LiveId" clId="{05D23FB3-8B67-4EEA-939D-285755611C5C}" dt="2020-08-27T15:42:53.934" v="1375" actId="2711"/>
          <ac:spMkLst>
            <pc:docMk/>
            <pc:sldMk cId="421958694" sldId="304"/>
            <ac:spMk id="19" creationId="{F1DDBD7F-5A3E-4340-94C2-CFE53A2D4436}"/>
          </ac:spMkLst>
        </pc:spChg>
        <pc:spChg chg="add mod">
          <ac:chgData name="Elshad Hajiyev" userId="4ff5bd41dd3fb9fd" providerId="LiveId" clId="{05D23FB3-8B67-4EEA-939D-285755611C5C}" dt="2020-08-27T15:42:53.934" v="1375" actId="2711"/>
          <ac:spMkLst>
            <pc:docMk/>
            <pc:sldMk cId="421958694" sldId="304"/>
            <ac:spMk id="20" creationId="{5AF56350-8081-4777-BE97-8BA25A2C1267}"/>
          </ac:spMkLst>
        </pc:spChg>
        <pc:grpChg chg="add mod">
          <ac:chgData name="Elshad Hajiyev" userId="4ff5bd41dd3fb9fd" providerId="LiveId" clId="{05D23FB3-8B67-4EEA-939D-285755611C5C}" dt="2020-08-27T15:04:14.258" v="775" actId="1076"/>
          <ac:grpSpMkLst>
            <pc:docMk/>
            <pc:sldMk cId="421958694" sldId="304"/>
            <ac:grpSpMk id="6" creationId="{9D4D1EC9-F75F-40B6-837E-2C8ACFFCA0AD}"/>
          </ac:grpSpMkLst>
        </pc:grpChg>
        <pc:grpChg chg="add mod">
          <ac:chgData name="Elshad Hajiyev" userId="4ff5bd41dd3fb9fd" providerId="LiveId" clId="{05D23FB3-8B67-4EEA-939D-285755611C5C}" dt="2020-08-27T15:04:24.333" v="777" actId="1076"/>
          <ac:grpSpMkLst>
            <pc:docMk/>
            <pc:sldMk cId="421958694" sldId="304"/>
            <ac:grpSpMk id="9" creationId="{555C85B0-A28C-4613-B508-044143BA59D4}"/>
          </ac:grpSpMkLst>
        </pc:grpChg>
        <pc:grpChg chg="add mod">
          <ac:chgData name="Elshad Hajiyev" userId="4ff5bd41dd3fb9fd" providerId="LiveId" clId="{05D23FB3-8B67-4EEA-939D-285755611C5C}" dt="2020-08-27T15:04:06.217" v="774" actId="1076"/>
          <ac:grpSpMkLst>
            <pc:docMk/>
            <pc:sldMk cId="421958694" sldId="304"/>
            <ac:grpSpMk id="12" creationId="{A1A9288A-4BA2-4A2E-BC4A-7B581F0D7E95}"/>
          </ac:grpSpMkLst>
        </pc:grpChg>
        <pc:picChg chg="del">
          <ac:chgData name="Elshad Hajiyev" userId="4ff5bd41dd3fb9fd" providerId="LiveId" clId="{05D23FB3-8B67-4EEA-939D-285755611C5C}" dt="2020-08-27T15:03:35.503" v="760" actId="478"/>
          <ac:picMkLst>
            <pc:docMk/>
            <pc:sldMk cId="421958694" sldId="304"/>
            <ac:picMk id="2" creationId="{BB1B49DA-4492-4A1A-9CC7-9CE675B2CEBD}"/>
          </ac:picMkLst>
        </pc:picChg>
        <pc:picChg chg="add mod">
          <ac:chgData name="Elshad Hajiyev" userId="4ff5bd41dd3fb9fd" providerId="LiveId" clId="{05D23FB3-8B67-4EEA-939D-285755611C5C}" dt="2020-08-27T15:03:43.527" v="762" actId="1076"/>
          <ac:picMkLst>
            <pc:docMk/>
            <pc:sldMk cId="421958694" sldId="304"/>
            <ac:picMk id="21" creationId="{4F444DBD-9B65-4DAE-BD64-8B20118EA8AB}"/>
          </ac:picMkLst>
        </pc:picChg>
        <pc:cxnChg chg="add mod">
          <ac:chgData name="Elshad Hajiyev" userId="4ff5bd41dd3fb9fd" providerId="LiveId" clId="{05D23FB3-8B67-4EEA-939D-285755611C5C}" dt="2020-08-27T15:04:06.217" v="774" actId="1076"/>
          <ac:cxnSpMkLst>
            <pc:docMk/>
            <pc:sldMk cId="421958694" sldId="304"/>
            <ac:cxnSpMk id="22" creationId="{01C6211E-0FF3-41C6-A239-3FECD9600268}"/>
          </ac:cxnSpMkLst>
        </pc:cxnChg>
        <pc:cxnChg chg="add mod">
          <ac:chgData name="Elshad Hajiyev" userId="4ff5bd41dd3fb9fd" providerId="LiveId" clId="{05D23FB3-8B67-4EEA-939D-285755611C5C}" dt="2020-08-27T15:04:18.395" v="776" actId="14100"/>
          <ac:cxnSpMkLst>
            <pc:docMk/>
            <pc:sldMk cId="421958694" sldId="304"/>
            <ac:cxnSpMk id="23" creationId="{5E36A7EF-E685-47BC-A59D-4AA1266A3854}"/>
          </ac:cxnSpMkLst>
        </pc:cxnChg>
        <pc:cxnChg chg="add mod">
          <ac:chgData name="Elshad Hajiyev" userId="4ff5bd41dd3fb9fd" providerId="LiveId" clId="{05D23FB3-8B67-4EEA-939D-285755611C5C}" dt="2020-08-27T15:04:24.333" v="777" actId="1076"/>
          <ac:cxnSpMkLst>
            <pc:docMk/>
            <pc:sldMk cId="421958694" sldId="304"/>
            <ac:cxnSpMk id="24" creationId="{8104C002-F018-43A8-87A8-92AFA6929E47}"/>
          </ac:cxnSpMkLst>
        </pc:cxnChg>
      </pc:sldChg>
      <pc:sldChg chg="addSp modSp new mod">
        <pc:chgData name="Elshad Hajiyev" userId="4ff5bd41dd3fb9fd" providerId="LiveId" clId="{05D23FB3-8B67-4EEA-939D-285755611C5C}" dt="2020-08-27T15:46:58.618" v="1400" actId="1036"/>
        <pc:sldMkLst>
          <pc:docMk/>
          <pc:sldMk cId="1016471170" sldId="305"/>
        </pc:sldMkLst>
        <pc:spChg chg="mod">
          <ac:chgData name="Elshad Hajiyev" userId="4ff5bd41dd3fb9fd" providerId="LiveId" clId="{05D23FB3-8B67-4EEA-939D-285755611C5C}" dt="2020-08-27T15:05:35.966" v="792" actId="20577"/>
          <ac:spMkLst>
            <pc:docMk/>
            <pc:sldMk cId="1016471170" sldId="305"/>
            <ac:spMk id="2" creationId="{E7F1EFF5-CE52-46AB-9D9F-D075A68D4DF5}"/>
          </ac:spMkLst>
        </pc:spChg>
        <pc:spChg chg="mod">
          <ac:chgData name="Elshad Hajiyev" userId="4ff5bd41dd3fb9fd" providerId="LiveId" clId="{05D23FB3-8B67-4EEA-939D-285755611C5C}" dt="2020-08-27T15:46:58.618" v="1400" actId="1036"/>
          <ac:spMkLst>
            <pc:docMk/>
            <pc:sldMk cId="1016471170" sldId="305"/>
            <ac:spMk id="3" creationId="{7C26AD4F-7B42-4664-875E-93F747D6E78C}"/>
          </ac:spMkLst>
        </pc:spChg>
        <pc:spChg chg="mod">
          <ac:chgData name="Elshad Hajiyev" userId="4ff5bd41dd3fb9fd" providerId="LiveId" clId="{05D23FB3-8B67-4EEA-939D-285755611C5C}" dt="2020-08-27T15:46:58.618" v="1400" actId="1036"/>
          <ac:spMkLst>
            <pc:docMk/>
            <pc:sldMk cId="1016471170" sldId="305"/>
            <ac:spMk id="4" creationId="{1CBEC21F-6819-4B7B-8B5B-865C1586AB04}"/>
          </ac:spMkLst>
        </pc:spChg>
        <pc:spChg chg="mod">
          <ac:chgData name="Elshad Hajiyev" userId="4ff5bd41dd3fb9fd" providerId="LiveId" clId="{05D23FB3-8B67-4EEA-939D-285755611C5C}" dt="2020-08-27T15:46:58.618" v="1400" actId="1036"/>
          <ac:spMkLst>
            <pc:docMk/>
            <pc:sldMk cId="1016471170" sldId="305"/>
            <ac:spMk id="5" creationId="{B1D10B60-7DEF-4E7B-9EF0-C7F403E4FBA2}"/>
          </ac:spMkLst>
        </pc:spChg>
        <pc:spChg chg="mod">
          <ac:chgData name="Elshad Hajiyev" userId="4ff5bd41dd3fb9fd" providerId="LiveId" clId="{05D23FB3-8B67-4EEA-939D-285755611C5C}" dt="2020-08-27T15:46:58.618" v="1400" actId="1036"/>
          <ac:spMkLst>
            <pc:docMk/>
            <pc:sldMk cId="1016471170" sldId="305"/>
            <ac:spMk id="6" creationId="{F2D17914-DF77-4D24-B171-1DBE4D110707}"/>
          </ac:spMkLst>
        </pc:spChg>
        <pc:spChg chg="add mod">
          <ac:chgData name="Elshad Hajiyev" userId="4ff5bd41dd3fb9fd" providerId="LiveId" clId="{05D23FB3-8B67-4EEA-939D-285755611C5C}" dt="2020-08-27T15:46:58.618" v="1400" actId="1036"/>
          <ac:spMkLst>
            <pc:docMk/>
            <pc:sldMk cId="1016471170" sldId="305"/>
            <ac:spMk id="12" creationId="{2F78E457-0F38-4306-B048-17086A713F7A}"/>
          </ac:spMkLst>
        </pc:spChg>
        <pc:graphicFrameChg chg="add mod modGraphic">
          <ac:chgData name="Elshad Hajiyev" userId="4ff5bd41dd3fb9fd" providerId="LiveId" clId="{05D23FB3-8B67-4EEA-939D-285755611C5C}" dt="2020-08-27T15:46:58.618" v="1400" actId="1036"/>
          <ac:graphicFrameMkLst>
            <pc:docMk/>
            <pc:sldMk cId="1016471170" sldId="305"/>
            <ac:graphicFrameMk id="8" creationId="{F34F2AC1-EDFA-4359-81D2-B2A7A688A17B}"/>
          </ac:graphicFrameMkLst>
        </pc:graphicFrameChg>
        <pc:graphicFrameChg chg="add mod modGraphic">
          <ac:chgData name="Elshad Hajiyev" userId="4ff5bd41dd3fb9fd" providerId="LiveId" clId="{05D23FB3-8B67-4EEA-939D-285755611C5C}" dt="2020-08-27T15:46:58.618" v="1400" actId="1036"/>
          <ac:graphicFrameMkLst>
            <pc:docMk/>
            <pc:sldMk cId="1016471170" sldId="305"/>
            <ac:graphicFrameMk id="10" creationId="{3730FE65-5096-4F04-B2DF-9567D598D1C5}"/>
          </ac:graphicFrameMkLst>
        </pc:graphicFrameChg>
      </pc:sldChg>
      <pc:sldChg chg="addSp modSp new mod">
        <pc:chgData name="Elshad Hajiyev" userId="4ff5bd41dd3fb9fd" providerId="LiveId" clId="{05D23FB3-8B67-4EEA-939D-285755611C5C}" dt="2020-08-27T15:13:50.075" v="980" actId="207"/>
        <pc:sldMkLst>
          <pc:docMk/>
          <pc:sldMk cId="2236076928" sldId="306"/>
        </pc:sldMkLst>
        <pc:spChg chg="mod">
          <ac:chgData name="Elshad Hajiyev" userId="4ff5bd41dd3fb9fd" providerId="LiveId" clId="{05D23FB3-8B67-4EEA-939D-285755611C5C}" dt="2020-08-27T15:10:59.212" v="933" actId="20577"/>
          <ac:spMkLst>
            <pc:docMk/>
            <pc:sldMk cId="2236076928" sldId="306"/>
            <ac:spMk id="2" creationId="{F212FCF7-410C-4932-AA9F-3242301D4126}"/>
          </ac:spMkLst>
        </pc:spChg>
        <pc:spChg chg="add mod">
          <ac:chgData name="Elshad Hajiyev" userId="4ff5bd41dd3fb9fd" providerId="LiveId" clId="{05D23FB3-8B67-4EEA-939D-285755611C5C}" dt="2020-08-27T15:13:50.075" v="980" actId="207"/>
          <ac:spMkLst>
            <pc:docMk/>
            <pc:sldMk cId="2236076928" sldId="306"/>
            <ac:spMk id="4" creationId="{ABA082C6-FA8C-484E-A017-220127E94682}"/>
          </ac:spMkLst>
        </pc:spChg>
      </pc:sldChg>
      <pc:sldChg chg="addSp delSp modSp new mod">
        <pc:chgData name="Elshad Hajiyev" userId="4ff5bd41dd3fb9fd" providerId="LiveId" clId="{05D23FB3-8B67-4EEA-939D-285755611C5C}" dt="2020-08-27T15:12:37.008" v="979" actId="478"/>
        <pc:sldMkLst>
          <pc:docMk/>
          <pc:sldMk cId="2908427973" sldId="307"/>
        </pc:sldMkLst>
        <pc:spChg chg="del">
          <ac:chgData name="Elshad Hajiyev" userId="4ff5bd41dd3fb9fd" providerId="LiveId" clId="{05D23FB3-8B67-4EEA-939D-285755611C5C}" dt="2020-08-27T15:11:54.201" v="964" actId="931"/>
          <ac:spMkLst>
            <pc:docMk/>
            <pc:sldMk cId="2908427973" sldId="307"/>
            <ac:spMk id="2" creationId="{62B5C5E0-63E3-4A04-B5B4-03B6E56A5050}"/>
          </ac:spMkLst>
        </pc:spChg>
        <pc:spChg chg="mod">
          <ac:chgData name="Elshad Hajiyev" userId="4ff5bd41dd3fb9fd" providerId="LiveId" clId="{05D23FB3-8B67-4EEA-939D-285755611C5C}" dt="2020-08-27T15:11:38.327" v="963" actId="20577"/>
          <ac:spMkLst>
            <pc:docMk/>
            <pc:sldMk cId="2908427973" sldId="307"/>
            <ac:spMk id="3" creationId="{72F2F59A-958F-4377-A142-E7602068B038}"/>
          </ac:spMkLst>
        </pc:spChg>
        <pc:spChg chg="del mod">
          <ac:chgData name="Elshad Hajiyev" userId="4ff5bd41dd3fb9fd" providerId="LiveId" clId="{05D23FB3-8B67-4EEA-939D-285755611C5C}" dt="2020-08-27T15:12:07.476" v="968" actId="478"/>
          <ac:spMkLst>
            <pc:docMk/>
            <pc:sldMk cId="2908427973" sldId="307"/>
            <ac:spMk id="4" creationId="{7958594B-9997-4E37-A41C-E20934D4F544}"/>
          </ac:spMkLst>
        </pc:spChg>
        <pc:spChg chg="add mod">
          <ac:chgData name="Elshad Hajiyev" userId="4ff5bd41dd3fb9fd" providerId="LiveId" clId="{05D23FB3-8B67-4EEA-939D-285755611C5C}" dt="2020-08-27T15:12:35.205" v="978" actId="1076"/>
          <ac:spMkLst>
            <pc:docMk/>
            <pc:sldMk cId="2908427973" sldId="307"/>
            <ac:spMk id="8" creationId="{6CBC3891-C6BF-4DEF-B777-746CFF85F7C2}"/>
          </ac:spMkLst>
        </pc:spChg>
        <pc:spChg chg="add del mod">
          <ac:chgData name="Elshad Hajiyev" userId="4ff5bd41dd3fb9fd" providerId="LiveId" clId="{05D23FB3-8B67-4EEA-939D-285755611C5C}" dt="2020-08-27T15:12:37.008" v="979" actId="478"/>
          <ac:spMkLst>
            <pc:docMk/>
            <pc:sldMk cId="2908427973" sldId="307"/>
            <ac:spMk id="10" creationId="{498E1CB3-09B0-4F02-B4A4-D45C13A19E14}"/>
          </ac:spMkLst>
        </pc:spChg>
        <pc:picChg chg="add mod">
          <ac:chgData name="Elshad Hajiyev" userId="4ff5bd41dd3fb9fd" providerId="LiveId" clId="{05D23FB3-8B67-4EEA-939D-285755611C5C}" dt="2020-08-27T15:11:56.400" v="966" actId="962"/>
          <ac:picMkLst>
            <pc:docMk/>
            <pc:sldMk cId="2908427973" sldId="307"/>
            <ac:picMk id="6" creationId="{1DDDC98C-C94A-4D2E-AF02-297863EBC903}"/>
          </ac:picMkLst>
        </pc:picChg>
      </pc:sldChg>
      <pc:sldChg chg="addSp delSp modSp add mod">
        <pc:chgData name="Elshad Hajiyev" userId="4ff5bd41dd3fb9fd" providerId="LiveId" clId="{05D23FB3-8B67-4EEA-939D-285755611C5C}" dt="2020-08-27T15:14:49.751" v="1005" actId="1076"/>
        <pc:sldMkLst>
          <pc:docMk/>
          <pc:sldMk cId="2165155156" sldId="308"/>
        </pc:sldMkLst>
        <pc:spChg chg="mod">
          <ac:chgData name="Elshad Hajiyev" userId="4ff5bd41dd3fb9fd" providerId="LiveId" clId="{05D23FB3-8B67-4EEA-939D-285755611C5C}" dt="2020-08-27T15:14:32.199" v="1002" actId="20577"/>
          <ac:spMkLst>
            <pc:docMk/>
            <pc:sldMk cId="2165155156" sldId="308"/>
            <ac:spMk id="2" creationId="{E7F1EFF5-CE52-46AB-9D9F-D075A68D4DF5}"/>
          </ac:spMkLst>
        </pc:spChg>
        <pc:spChg chg="del">
          <ac:chgData name="Elshad Hajiyev" userId="4ff5bd41dd3fb9fd" providerId="LiveId" clId="{05D23FB3-8B67-4EEA-939D-285755611C5C}" dt="2020-08-27T15:14:20.573" v="985" actId="478"/>
          <ac:spMkLst>
            <pc:docMk/>
            <pc:sldMk cId="2165155156" sldId="308"/>
            <ac:spMk id="3" creationId="{7C26AD4F-7B42-4664-875E-93F747D6E78C}"/>
          </ac:spMkLst>
        </pc:spChg>
        <pc:spChg chg="del">
          <ac:chgData name="Elshad Hajiyev" userId="4ff5bd41dd3fb9fd" providerId="LiveId" clId="{05D23FB3-8B67-4EEA-939D-285755611C5C}" dt="2020-08-27T15:14:13.761" v="982" actId="478"/>
          <ac:spMkLst>
            <pc:docMk/>
            <pc:sldMk cId="2165155156" sldId="308"/>
            <ac:spMk id="4" creationId="{1CBEC21F-6819-4B7B-8B5B-865C1586AB04}"/>
          </ac:spMkLst>
        </pc:spChg>
        <pc:spChg chg="del">
          <ac:chgData name="Elshad Hajiyev" userId="4ff5bd41dd3fb9fd" providerId="LiveId" clId="{05D23FB3-8B67-4EEA-939D-285755611C5C}" dt="2020-08-27T15:14:18.933" v="984" actId="478"/>
          <ac:spMkLst>
            <pc:docMk/>
            <pc:sldMk cId="2165155156" sldId="308"/>
            <ac:spMk id="5" creationId="{B1D10B60-7DEF-4E7B-9EF0-C7F403E4FBA2}"/>
          </ac:spMkLst>
        </pc:spChg>
        <pc:spChg chg="del">
          <ac:chgData name="Elshad Hajiyev" userId="4ff5bd41dd3fb9fd" providerId="LiveId" clId="{05D23FB3-8B67-4EEA-939D-285755611C5C}" dt="2020-08-27T15:14:13.761" v="982" actId="478"/>
          <ac:spMkLst>
            <pc:docMk/>
            <pc:sldMk cId="2165155156" sldId="308"/>
            <ac:spMk id="6" creationId="{F2D17914-DF77-4D24-B171-1DBE4D110707}"/>
          </ac:spMkLst>
        </pc:spChg>
        <pc:spChg chg="add del mod">
          <ac:chgData name="Elshad Hajiyev" userId="4ff5bd41dd3fb9fd" providerId="LiveId" clId="{05D23FB3-8B67-4EEA-939D-285755611C5C}" dt="2020-08-27T15:14:25.302" v="988" actId="478"/>
          <ac:spMkLst>
            <pc:docMk/>
            <pc:sldMk cId="2165155156" sldId="308"/>
            <ac:spMk id="9" creationId="{62CB6229-3FBD-4E52-A2BA-C9F56563E509}"/>
          </ac:spMkLst>
        </pc:spChg>
        <pc:spChg chg="del">
          <ac:chgData name="Elshad Hajiyev" userId="4ff5bd41dd3fb9fd" providerId="LiveId" clId="{05D23FB3-8B67-4EEA-939D-285755611C5C}" dt="2020-08-27T15:14:13.761" v="982" actId="478"/>
          <ac:spMkLst>
            <pc:docMk/>
            <pc:sldMk cId="2165155156" sldId="308"/>
            <ac:spMk id="12" creationId="{2F78E457-0F38-4306-B048-17086A713F7A}"/>
          </ac:spMkLst>
        </pc:spChg>
        <pc:spChg chg="add del mod">
          <ac:chgData name="Elshad Hajiyev" userId="4ff5bd41dd3fb9fd" providerId="LiveId" clId="{05D23FB3-8B67-4EEA-939D-285755611C5C}" dt="2020-08-27T15:14:17.107" v="983" actId="478"/>
          <ac:spMkLst>
            <pc:docMk/>
            <pc:sldMk cId="2165155156" sldId="308"/>
            <ac:spMk id="13" creationId="{C0454634-1D53-4922-882C-00B485650FC0}"/>
          </ac:spMkLst>
        </pc:spChg>
        <pc:spChg chg="add del mod">
          <ac:chgData name="Elshad Hajiyev" userId="4ff5bd41dd3fb9fd" providerId="LiveId" clId="{05D23FB3-8B67-4EEA-939D-285755611C5C}" dt="2020-08-27T15:14:22.212" v="986" actId="478"/>
          <ac:spMkLst>
            <pc:docMk/>
            <pc:sldMk cId="2165155156" sldId="308"/>
            <ac:spMk id="15" creationId="{CF19C996-B7A5-47D8-A7E9-A38B3989253C}"/>
          </ac:spMkLst>
        </pc:spChg>
        <pc:spChg chg="add del mod">
          <ac:chgData name="Elshad Hajiyev" userId="4ff5bd41dd3fb9fd" providerId="LiveId" clId="{05D23FB3-8B67-4EEA-939D-285755611C5C}" dt="2020-08-27T15:14:23.935" v="987" actId="478"/>
          <ac:spMkLst>
            <pc:docMk/>
            <pc:sldMk cId="2165155156" sldId="308"/>
            <ac:spMk id="17" creationId="{78C0F90E-0C4B-4B6A-9DDF-31F8F2A6225E}"/>
          </ac:spMkLst>
        </pc:spChg>
        <pc:spChg chg="add mod">
          <ac:chgData name="Elshad Hajiyev" userId="4ff5bd41dd3fb9fd" providerId="LiveId" clId="{05D23FB3-8B67-4EEA-939D-285755611C5C}" dt="2020-08-27T15:14:49.751" v="1005" actId="1076"/>
          <ac:spMkLst>
            <pc:docMk/>
            <pc:sldMk cId="2165155156" sldId="308"/>
            <ac:spMk id="26" creationId="{DDC0C7A1-C3B8-4202-A4AD-1C3D416A9C89}"/>
          </ac:spMkLst>
        </pc:spChg>
        <pc:graphicFrameChg chg="del">
          <ac:chgData name="Elshad Hajiyev" userId="4ff5bd41dd3fb9fd" providerId="LiveId" clId="{05D23FB3-8B67-4EEA-939D-285755611C5C}" dt="2020-08-27T15:14:13.761" v="982" actId="478"/>
          <ac:graphicFrameMkLst>
            <pc:docMk/>
            <pc:sldMk cId="2165155156" sldId="308"/>
            <ac:graphicFrameMk id="8" creationId="{F34F2AC1-EDFA-4359-81D2-B2A7A688A17B}"/>
          </ac:graphicFrameMkLst>
        </pc:graphicFrameChg>
        <pc:graphicFrameChg chg="del">
          <ac:chgData name="Elshad Hajiyev" userId="4ff5bd41dd3fb9fd" providerId="LiveId" clId="{05D23FB3-8B67-4EEA-939D-285755611C5C}" dt="2020-08-27T15:14:13.761" v="982" actId="478"/>
          <ac:graphicFrameMkLst>
            <pc:docMk/>
            <pc:sldMk cId="2165155156" sldId="308"/>
            <ac:graphicFrameMk id="10" creationId="{3730FE65-5096-4F04-B2DF-9567D598D1C5}"/>
          </ac:graphicFrameMkLst>
        </pc:graphicFrameChg>
        <pc:picChg chg="add">
          <ac:chgData name="Elshad Hajiyev" userId="4ff5bd41dd3fb9fd" providerId="LiveId" clId="{05D23FB3-8B67-4EEA-939D-285755611C5C}" dt="2020-08-27T15:14:33.962" v="1003" actId="22"/>
          <ac:picMkLst>
            <pc:docMk/>
            <pc:sldMk cId="2165155156" sldId="308"/>
            <ac:picMk id="19" creationId="{9DB4AA52-5802-464B-A045-1D885FB4ACC1}"/>
          </ac:picMkLst>
        </pc:picChg>
        <pc:picChg chg="add">
          <ac:chgData name="Elshad Hajiyev" userId="4ff5bd41dd3fb9fd" providerId="LiveId" clId="{05D23FB3-8B67-4EEA-939D-285755611C5C}" dt="2020-08-27T15:14:33.962" v="1003" actId="22"/>
          <ac:picMkLst>
            <pc:docMk/>
            <pc:sldMk cId="2165155156" sldId="308"/>
            <ac:picMk id="21" creationId="{CD01F02D-6FF7-4601-8ABB-5C1AD694B2F6}"/>
          </ac:picMkLst>
        </pc:picChg>
        <pc:picChg chg="add">
          <ac:chgData name="Elshad Hajiyev" userId="4ff5bd41dd3fb9fd" providerId="LiveId" clId="{05D23FB3-8B67-4EEA-939D-285755611C5C}" dt="2020-08-27T15:14:33.962" v="1003" actId="22"/>
          <ac:picMkLst>
            <pc:docMk/>
            <pc:sldMk cId="2165155156" sldId="308"/>
            <ac:picMk id="23" creationId="{B1893C76-61EF-4C63-BFD8-566F7D2560BD}"/>
          </ac:picMkLst>
        </pc:picChg>
        <pc:picChg chg="add">
          <ac:chgData name="Elshad Hajiyev" userId="4ff5bd41dd3fb9fd" providerId="LiveId" clId="{05D23FB3-8B67-4EEA-939D-285755611C5C}" dt="2020-08-27T15:14:33.962" v="1003" actId="22"/>
          <ac:picMkLst>
            <pc:docMk/>
            <pc:sldMk cId="2165155156" sldId="308"/>
            <ac:picMk id="25" creationId="{493CD4B7-374F-4814-816C-C19941BC66CD}"/>
          </ac:picMkLst>
        </pc:picChg>
      </pc:sldChg>
      <pc:sldMasterChg chg="modSldLayout">
        <pc:chgData name="Elshad Hajiyev" userId="4ff5bd41dd3fb9fd" providerId="LiveId" clId="{05D23FB3-8B67-4EEA-939D-285755611C5C}" dt="2020-08-27T14:12:13.533" v="2" actId="21"/>
        <pc:sldMasterMkLst>
          <pc:docMk/>
          <pc:sldMasterMk cId="1690285712" sldId="2147483717"/>
        </pc:sldMasterMkLst>
        <pc:sldLayoutChg chg="delSp mod">
          <pc:chgData name="Elshad Hajiyev" userId="4ff5bd41dd3fb9fd" providerId="LiveId" clId="{05D23FB3-8B67-4EEA-939D-285755611C5C}" dt="2020-08-27T14:12:13.533" v="2" actId="21"/>
          <pc:sldLayoutMkLst>
            <pc:docMk/>
            <pc:sldMasterMk cId="1690285712" sldId="2147483717"/>
            <pc:sldLayoutMk cId="1181282921" sldId="2147483720"/>
          </pc:sldLayoutMkLst>
          <pc:spChg chg="del">
            <ac:chgData name="Elshad Hajiyev" userId="4ff5bd41dd3fb9fd" providerId="LiveId" clId="{05D23FB3-8B67-4EEA-939D-285755611C5C}" dt="2020-08-27T14:12:13.533" v="2" actId="21"/>
            <ac:spMkLst>
              <pc:docMk/>
              <pc:sldMasterMk cId="1690285712" sldId="2147483717"/>
              <pc:sldLayoutMk cId="1181282921" sldId="2147483720"/>
              <ac:spMk id="11" creationId="{D23174BA-29D0-4C1A-95C9-5A86FD25E47A}"/>
            </ac:spMkLst>
          </pc:spChg>
        </pc:sldLayoutChg>
      </pc:sldMasterChg>
    </pc:docChg>
  </pc:docChgLst>
  <pc:docChgLst>
    <pc:chgData name="Elshad Hajiyev" userId="4ff5bd41dd3fb9fd" providerId="LiveId" clId="{ED71CBA9-0591-4C4F-A7AF-28DBEEB931E4}"/>
    <pc:docChg chg="undo custSel addSld modSld sldOrd">
      <pc:chgData name="Elshad Hajiyev" userId="4ff5bd41dd3fb9fd" providerId="LiveId" clId="{ED71CBA9-0591-4C4F-A7AF-28DBEEB931E4}" dt="2020-08-26T15:22:32.021" v="128" actId="1076"/>
      <pc:docMkLst>
        <pc:docMk/>
      </pc:docMkLst>
      <pc:sldChg chg="addSp modSp mod">
        <pc:chgData name="Elshad Hajiyev" userId="4ff5bd41dd3fb9fd" providerId="LiveId" clId="{ED71CBA9-0591-4C4F-A7AF-28DBEEB931E4}" dt="2020-08-26T15:20:59.147" v="111" actId="1362"/>
        <pc:sldMkLst>
          <pc:docMk/>
          <pc:sldMk cId="4172296837" sldId="258"/>
        </pc:sldMkLst>
        <pc:spChg chg="mod">
          <ac:chgData name="Elshad Hajiyev" userId="4ff5bd41dd3fb9fd" providerId="LiveId" clId="{ED71CBA9-0591-4C4F-A7AF-28DBEEB931E4}" dt="2020-08-25T15:57:14.080" v="34" actId="14100"/>
          <ac:spMkLst>
            <pc:docMk/>
            <pc:sldMk cId="4172296837" sldId="258"/>
            <ac:spMk id="4" creationId="{FFFB5E3C-FE17-44EA-B59B-183125D08F7C}"/>
          </ac:spMkLst>
        </pc:spChg>
        <pc:spChg chg="add mod">
          <ac:chgData name="Elshad Hajiyev" userId="4ff5bd41dd3fb9fd" providerId="LiveId" clId="{ED71CBA9-0591-4C4F-A7AF-28DBEEB931E4}" dt="2020-08-25T15:57:47.779" v="53" actId="1076"/>
          <ac:spMkLst>
            <pc:docMk/>
            <pc:sldMk cId="4172296837" sldId="258"/>
            <ac:spMk id="5" creationId="{74C421AB-8C87-42D8-9741-6D7C3483424D}"/>
          </ac:spMkLst>
        </pc:spChg>
        <pc:picChg chg="mod modCrop">
          <ac:chgData name="Elshad Hajiyev" userId="4ff5bd41dd3fb9fd" providerId="LiveId" clId="{ED71CBA9-0591-4C4F-A7AF-28DBEEB931E4}" dt="2020-08-26T15:20:59.147" v="111" actId="1362"/>
          <ac:picMkLst>
            <pc:docMk/>
            <pc:sldMk cId="4172296837" sldId="258"/>
            <ac:picMk id="6" creationId="{C7D5F6B1-1228-4C2A-AE2C-950C34054CE4}"/>
          </ac:picMkLst>
        </pc:picChg>
      </pc:sldChg>
      <pc:sldChg chg="addSp delSp modSp mod ord">
        <pc:chgData name="Elshad Hajiyev" userId="4ff5bd41dd3fb9fd" providerId="LiveId" clId="{ED71CBA9-0591-4C4F-A7AF-28DBEEB931E4}" dt="2020-08-26T15:20:21.977" v="108" actId="207"/>
        <pc:sldMkLst>
          <pc:docMk/>
          <pc:sldMk cId="1664008586" sldId="280"/>
        </pc:sldMkLst>
        <pc:spChg chg="add mod">
          <ac:chgData name="Elshad Hajiyev" userId="4ff5bd41dd3fb9fd" providerId="LiveId" clId="{ED71CBA9-0591-4C4F-A7AF-28DBEEB931E4}" dt="2020-08-26T15:20:21.977" v="108" actId="207"/>
          <ac:spMkLst>
            <pc:docMk/>
            <pc:sldMk cId="1664008586" sldId="280"/>
            <ac:spMk id="4" creationId="{64D85E8F-5B1D-4162-A3A3-799B46874C78}"/>
          </ac:spMkLst>
        </pc:spChg>
        <pc:spChg chg="add del mod">
          <ac:chgData name="Elshad Hajiyev" userId="4ff5bd41dd3fb9fd" providerId="LiveId" clId="{ED71CBA9-0591-4C4F-A7AF-28DBEEB931E4}" dt="2020-08-26T15:19:12.886" v="76" actId="478"/>
          <ac:spMkLst>
            <pc:docMk/>
            <pc:sldMk cId="1664008586" sldId="280"/>
            <ac:spMk id="5" creationId="{AFE4237A-C996-4377-B5E5-3AEC89BD26B1}"/>
          </ac:spMkLst>
        </pc:spChg>
        <pc:spChg chg="add del mod">
          <ac:chgData name="Elshad Hajiyev" userId="4ff5bd41dd3fb9fd" providerId="LiveId" clId="{ED71CBA9-0591-4C4F-A7AF-28DBEEB931E4}" dt="2020-08-26T15:19:48.240" v="96" actId="478"/>
          <ac:spMkLst>
            <pc:docMk/>
            <pc:sldMk cId="1664008586" sldId="280"/>
            <ac:spMk id="6" creationId="{3396C4ED-2E5C-4F99-96A0-802AB427C184}"/>
          </ac:spMkLst>
        </pc:spChg>
        <pc:spChg chg="mod">
          <ac:chgData name="Elshad Hajiyev" userId="4ff5bd41dd3fb9fd" providerId="LiveId" clId="{ED71CBA9-0591-4C4F-A7AF-28DBEEB931E4}" dt="2020-08-26T15:19:05.872" v="73" actId="26606"/>
          <ac:spMkLst>
            <pc:docMk/>
            <pc:sldMk cId="1664008586" sldId="280"/>
            <ac:spMk id="7" creationId="{E444079D-629C-4C44-8DB6-B4B5E7C54015}"/>
          </ac:spMkLst>
        </pc:spChg>
        <pc:spChg chg="add del">
          <ac:chgData name="Elshad Hajiyev" userId="4ff5bd41dd3fb9fd" providerId="LiveId" clId="{ED71CBA9-0591-4C4F-A7AF-28DBEEB931E4}" dt="2020-08-26T15:19:52.184" v="98" actId="22"/>
          <ac:spMkLst>
            <pc:docMk/>
            <pc:sldMk cId="1664008586" sldId="280"/>
            <ac:spMk id="8" creationId="{C86E8FB1-C245-4BA3-B604-24993871F39C}"/>
          </ac:spMkLst>
        </pc:spChg>
        <pc:picChg chg="mod">
          <ac:chgData name="Elshad Hajiyev" userId="4ff5bd41dd3fb9fd" providerId="LiveId" clId="{ED71CBA9-0591-4C4F-A7AF-28DBEEB931E4}" dt="2020-08-26T15:19:10.689" v="75" actId="962"/>
          <ac:picMkLst>
            <pc:docMk/>
            <pc:sldMk cId="1664008586" sldId="280"/>
            <ac:picMk id="11" creationId="{A7C45DDD-A694-4705-892B-497F786E9683}"/>
          </ac:picMkLst>
        </pc:picChg>
      </pc:sldChg>
      <pc:sldChg chg="addSp delSp modSp mod">
        <pc:chgData name="Elshad Hajiyev" userId="4ff5bd41dd3fb9fd" providerId="LiveId" clId="{ED71CBA9-0591-4C4F-A7AF-28DBEEB931E4}" dt="2020-08-26T15:22:32.021" v="128" actId="1076"/>
        <pc:sldMkLst>
          <pc:docMk/>
          <pc:sldMk cId="2667318545" sldId="284"/>
        </pc:sldMkLst>
        <pc:spChg chg="add mod">
          <ac:chgData name="Elshad Hajiyev" userId="4ff5bd41dd3fb9fd" providerId="LiveId" clId="{ED71CBA9-0591-4C4F-A7AF-28DBEEB931E4}" dt="2020-08-26T15:22:15.609" v="124" actId="1076"/>
          <ac:spMkLst>
            <pc:docMk/>
            <pc:sldMk cId="2667318545" sldId="284"/>
            <ac:spMk id="4" creationId="{11936B68-3F8E-42D7-8E9F-C0610F95713F}"/>
          </ac:spMkLst>
        </pc:spChg>
        <pc:spChg chg="mod">
          <ac:chgData name="Elshad Hajiyev" userId="4ff5bd41dd3fb9fd" providerId="LiveId" clId="{ED71CBA9-0591-4C4F-A7AF-28DBEEB931E4}" dt="2020-08-26T15:21:37.448" v="117" actId="404"/>
          <ac:spMkLst>
            <pc:docMk/>
            <pc:sldMk cId="2667318545" sldId="284"/>
            <ac:spMk id="7" creationId="{10A5C30F-185D-413F-9005-B41DD0FA0924}"/>
          </ac:spMkLst>
        </pc:spChg>
        <pc:spChg chg="del">
          <ac:chgData name="Elshad Hajiyev" userId="4ff5bd41dd3fb9fd" providerId="LiveId" clId="{ED71CBA9-0591-4C4F-A7AF-28DBEEB931E4}" dt="2020-08-26T15:21:23.293" v="113" actId="478"/>
          <ac:spMkLst>
            <pc:docMk/>
            <pc:sldMk cId="2667318545" sldId="284"/>
            <ac:spMk id="10" creationId="{40FC70B0-5D08-4BDC-852E-3FD7214DA9BD}"/>
          </ac:spMkLst>
        </pc:spChg>
        <pc:spChg chg="add del">
          <ac:chgData name="Elshad Hajiyev" userId="4ff5bd41dd3fb9fd" providerId="LiveId" clId="{ED71CBA9-0591-4C4F-A7AF-28DBEEB931E4}" dt="2020-08-26T15:18:14.132" v="65" actId="22"/>
          <ac:spMkLst>
            <pc:docMk/>
            <pc:sldMk cId="2667318545" sldId="284"/>
            <ac:spMk id="11" creationId="{F7463F37-F8C5-4861-BCFB-C11BB8F8BA00}"/>
          </ac:spMkLst>
        </pc:spChg>
        <pc:spChg chg="del">
          <ac:chgData name="Elshad Hajiyev" userId="4ff5bd41dd3fb9fd" providerId="LiveId" clId="{ED71CBA9-0591-4C4F-A7AF-28DBEEB931E4}" dt="2020-08-26T15:21:23.293" v="113" actId="478"/>
          <ac:spMkLst>
            <pc:docMk/>
            <pc:sldMk cId="2667318545" sldId="284"/>
            <ac:spMk id="27" creationId="{BEF34E1C-44B9-4EFC-8126-D51A3EA9BF40}"/>
          </ac:spMkLst>
        </pc:spChg>
        <pc:spChg chg="del">
          <ac:chgData name="Elshad Hajiyev" userId="4ff5bd41dd3fb9fd" providerId="LiveId" clId="{ED71CBA9-0591-4C4F-A7AF-28DBEEB931E4}" dt="2020-08-26T15:21:23.293" v="113" actId="478"/>
          <ac:spMkLst>
            <pc:docMk/>
            <pc:sldMk cId="2667318545" sldId="284"/>
            <ac:spMk id="28" creationId="{7810A56D-FB7B-429D-835B-7A0CD7BCB96A}"/>
          </ac:spMkLst>
        </pc:spChg>
        <pc:spChg chg="del">
          <ac:chgData name="Elshad Hajiyev" userId="4ff5bd41dd3fb9fd" providerId="LiveId" clId="{ED71CBA9-0591-4C4F-A7AF-28DBEEB931E4}" dt="2020-08-26T15:21:23.293" v="113" actId="478"/>
          <ac:spMkLst>
            <pc:docMk/>
            <pc:sldMk cId="2667318545" sldId="284"/>
            <ac:spMk id="29" creationId="{9C6EFB52-3349-4B07-BB85-12C3EA673CEA}"/>
          </ac:spMkLst>
        </pc:spChg>
        <pc:spChg chg="del">
          <ac:chgData name="Elshad Hajiyev" userId="4ff5bd41dd3fb9fd" providerId="LiveId" clId="{ED71CBA9-0591-4C4F-A7AF-28DBEEB931E4}" dt="2020-08-26T15:21:23.293" v="113" actId="478"/>
          <ac:spMkLst>
            <pc:docMk/>
            <pc:sldMk cId="2667318545" sldId="284"/>
            <ac:spMk id="30" creationId="{88F8C9F3-7615-45BF-B785-33C277085718}"/>
          </ac:spMkLst>
        </pc:spChg>
        <pc:spChg chg="del">
          <ac:chgData name="Elshad Hajiyev" userId="4ff5bd41dd3fb9fd" providerId="LiveId" clId="{ED71CBA9-0591-4C4F-A7AF-28DBEEB931E4}" dt="2020-08-26T15:21:23.293" v="113" actId="478"/>
          <ac:spMkLst>
            <pc:docMk/>
            <pc:sldMk cId="2667318545" sldId="284"/>
            <ac:spMk id="31" creationId="{B15A1DA1-0781-4F05-ADA9-ADBE27A12E44}"/>
          </ac:spMkLst>
        </pc:spChg>
        <pc:picChg chg="add mod">
          <ac:chgData name="Elshad Hajiyev" userId="4ff5bd41dd3fb9fd" providerId="LiveId" clId="{ED71CBA9-0591-4C4F-A7AF-28DBEEB931E4}" dt="2020-08-26T15:22:32.021" v="128" actId="1076"/>
          <ac:picMkLst>
            <pc:docMk/>
            <pc:sldMk cId="2667318545" sldId="284"/>
            <ac:picMk id="5" creationId="{5E35D236-2258-4964-AC69-AF8C52D55CAE}"/>
          </ac:picMkLst>
        </pc:picChg>
      </pc:sldChg>
      <pc:sldChg chg="add">
        <pc:chgData name="Elshad Hajiyev" userId="4ff5bd41dd3fb9fd" providerId="LiveId" clId="{ED71CBA9-0591-4C4F-A7AF-28DBEEB931E4}" dt="2020-08-26T15:21:17.316" v="112"/>
        <pc:sldMkLst>
          <pc:docMk/>
          <pc:sldMk cId="270375548"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99667834623727E-2"/>
          <c:y val="6.9578599172491165E-2"/>
          <c:w val="0.8640594568340676"/>
          <c:h val="0.71900017813139583"/>
        </c:manualLayout>
      </c:layout>
      <c:barChart>
        <c:barDir val="col"/>
        <c:grouping val="clustered"/>
        <c:varyColors val="0"/>
        <c:ser>
          <c:idx val="0"/>
          <c:order val="0"/>
          <c:tx>
            <c:strRef>
              <c:f>Лист1!$B$1</c:f>
              <c:strCache>
                <c:ptCount val="1"/>
                <c:pt idx="0">
                  <c:v>Column1</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Pt>
            <c:idx val="0"/>
            <c:invertIfNegative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FCA4-4F9B-8167-5DBD32FD59BD}"/>
              </c:ext>
            </c:extLst>
          </c:dPt>
          <c:dPt>
            <c:idx val="1"/>
            <c:invertIfNegative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FCA4-4F9B-8167-5DBD32FD59BD}"/>
              </c:ext>
            </c:extLst>
          </c:dPt>
          <c:dPt>
            <c:idx val="2"/>
            <c:invertIfNegative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FCA4-4F9B-8167-5DBD32FD59BD}"/>
              </c:ext>
            </c:extLst>
          </c:dPt>
          <c:dPt>
            <c:idx val="3"/>
            <c:invertIfNegative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FCA4-4F9B-8167-5DBD32FD59BD}"/>
              </c:ext>
            </c:extLst>
          </c:dPt>
          <c:dPt>
            <c:idx val="4"/>
            <c:invertIfNegative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9-FCA4-4F9B-8167-5DBD32FD59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Are you satisfied with the service?</c:v>
                </c:pt>
                <c:pt idx="1">
                  <c:v>Did you like this screen?</c:v>
                </c:pt>
                <c:pt idx="2">
                  <c:v>Did you like the content?</c:v>
                </c:pt>
                <c:pt idx="3">
                  <c:v>Is the advertising relevant?</c:v>
                </c:pt>
                <c:pt idx="4">
                  <c:v>Would you recommend this screen?</c:v>
                </c:pt>
              </c:strCache>
            </c:strRef>
          </c:cat>
          <c:val>
            <c:numRef>
              <c:f>Лист1!$B$2:$B$6</c:f>
              <c:numCache>
                <c:formatCode>0%</c:formatCode>
                <c:ptCount val="5"/>
                <c:pt idx="0">
                  <c:v>0.82</c:v>
                </c:pt>
                <c:pt idx="1">
                  <c:v>0.77</c:v>
                </c:pt>
                <c:pt idx="2">
                  <c:v>0.67</c:v>
                </c:pt>
                <c:pt idx="3">
                  <c:v>0.61</c:v>
                </c:pt>
                <c:pt idx="4">
                  <c:v>0.7</c:v>
                </c:pt>
              </c:numCache>
            </c:numRef>
          </c:val>
          <c:extLst>
            <c:ext xmlns:c16="http://schemas.microsoft.com/office/drawing/2014/chart" uri="{C3380CC4-5D6E-409C-BE32-E72D297353CC}">
              <c16:uniqueId val="{0000000A-FCA4-4F9B-8167-5DBD32FD59BD}"/>
            </c:ext>
          </c:extLst>
        </c:ser>
        <c:dLbls>
          <c:showLegendKey val="0"/>
          <c:showVal val="0"/>
          <c:showCatName val="0"/>
          <c:showSerName val="0"/>
          <c:showPercent val="0"/>
          <c:showBubbleSize val="0"/>
        </c:dLbls>
        <c:gapWidth val="100"/>
        <c:overlap val="-24"/>
        <c:axId val="2129610880"/>
        <c:axId val="596760912"/>
      </c:barChart>
      <c:catAx>
        <c:axId val="2129610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596760912"/>
        <c:crosses val="autoZero"/>
        <c:auto val="1"/>
        <c:lblAlgn val="ctr"/>
        <c:lblOffset val="100"/>
        <c:noMultiLvlLbl val="0"/>
      </c:catAx>
      <c:valAx>
        <c:axId val="59676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212961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7127D-E7A7-455E-93D3-1EAC1DAB5C8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54B875-7D75-439A-96AC-0B6B0E0F9027}">
      <dgm:prSet/>
      <dgm:spPr/>
      <dgm:t>
        <a:bodyPr/>
        <a:lstStyle/>
        <a:p>
          <a:pPr>
            <a:lnSpc>
              <a:spcPct val="100000"/>
            </a:lnSpc>
            <a:defRPr cap="all"/>
          </a:pPr>
          <a:r>
            <a:rPr lang="en-US" dirty="0"/>
            <a:t>[enter number] screens</a:t>
          </a:r>
        </a:p>
      </dgm:t>
    </dgm:pt>
    <dgm:pt modelId="{E10A52C8-AA57-46D3-B7CE-50C51AD1F38B}" type="parTrans" cxnId="{2D027D54-0797-4CE1-8646-E3A6F4D7AE6C}">
      <dgm:prSet/>
      <dgm:spPr/>
      <dgm:t>
        <a:bodyPr/>
        <a:lstStyle/>
        <a:p>
          <a:endParaRPr lang="en-US"/>
        </a:p>
      </dgm:t>
    </dgm:pt>
    <dgm:pt modelId="{6BB7D5D8-B58C-4639-AB04-F3323C9E3D5A}" type="sibTrans" cxnId="{2D027D54-0797-4CE1-8646-E3A6F4D7AE6C}">
      <dgm:prSet/>
      <dgm:spPr/>
      <dgm:t>
        <a:bodyPr/>
        <a:lstStyle/>
        <a:p>
          <a:endParaRPr lang="en-US"/>
        </a:p>
      </dgm:t>
    </dgm:pt>
    <dgm:pt modelId="{F342216F-FBF1-41D7-919C-7049CA20572C}">
      <dgm:prSet/>
      <dgm:spPr/>
      <dgm:t>
        <a:bodyPr/>
        <a:lstStyle/>
        <a:p>
          <a:pPr>
            <a:lnSpc>
              <a:spcPct val="100000"/>
            </a:lnSpc>
            <a:defRPr cap="all"/>
          </a:pPr>
          <a:r>
            <a:rPr lang="en-US" dirty="0"/>
            <a:t>[enter number] video impressions</a:t>
          </a:r>
        </a:p>
      </dgm:t>
    </dgm:pt>
    <dgm:pt modelId="{458C9A33-97A5-4CBB-B140-5648BC39D963}" type="parTrans" cxnId="{3D238423-40A9-4D99-B54D-A2855A3DA7BF}">
      <dgm:prSet/>
      <dgm:spPr/>
      <dgm:t>
        <a:bodyPr/>
        <a:lstStyle/>
        <a:p>
          <a:endParaRPr lang="en-US"/>
        </a:p>
      </dgm:t>
    </dgm:pt>
    <dgm:pt modelId="{4264E9A9-DAC3-427B-8E9E-0073816BE51F}" type="sibTrans" cxnId="{3D238423-40A9-4D99-B54D-A2855A3DA7BF}">
      <dgm:prSet/>
      <dgm:spPr/>
      <dgm:t>
        <a:bodyPr/>
        <a:lstStyle/>
        <a:p>
          <a:endParaRPr lang="en-US"/>
        </a:p>
      </dgm:t>
    </dgm:pt>
    <dgm:pt modelId="{89123716-B84D-436A-B032-220B2B9CADDC}">
      <dgm:prSet/>
      <dgm:spPr/>
      <dgm:t>
        <a:bodyPr/>
        <a:lstStyle/>
        <a:p>
          <a:pPr>
            <a:lnSpc>
              <a:spcPct val="100000"/>
            </a:lnSpc>
            <a:defRPr cap="all"/>
          </a:pPr>
          <a:r>
            <a:rPr lang="en-US" dirty="0"/>
            <a:t>[enter number] banner impressions</a:t>
          </a:r>
        </a:p>
      </dgm:t>
    </dgm:pt>
    <dgm:pt modelId="{A99727AF-82D3-4448-923F-255E12D7C9BC}" type="parTrans" cxnId="{4160E90A-0E10-4739-BB63-163659A712F0}">
      <dgm:prSet/>
      <dgm:spPr/>
      <dgm:t>
        <a:bodyPr/>
        <a:lstStyle/>
        <a:p>
          <a:endParaRPr lang="en-US"/>
        </a:p>
      </dgm:t>
    </dgm:pt>
    <dgm:pt modelId="{79535D29-4C9A-449D-A727-B90BC51637B7}" type="sibTrans" cxnId="{4160E90A-0E10-4739-BB63-163659A712F0}">
      <dgm:prSet/>
      <dgm:spPr/>
      <dgm:t>
        <a:bodyPr/>
        <a:lstStyle/>
        <a:p>
          <a:endParaRPr lang="en-US"/>
        </a:p>
      </dgm:t>
    </dgm:pt>
    <dgm:pt modelId="{BD4CDB43-353E-4B02-B096-C95F07496D3C}">
      <dgm:prSet/>
      <dgm:spPr/>
      <dgm:t>
        <a:bodyPr/>
        <a:lstStyle/>
        <a:p>
          <a:pPr>
            <a:lnSpc>
              <a:spcPct val="100000"/>
            </a:lnSpc>
            <a:defRPr cap="all"/>
          </a:pPr>
          <a:r>
            <a:rPr lang="en-US" dirty="0"/>
            <a:t>[enter number] hours spent in taxi</a:t>
          </a:r>
        </a:p>
      </dgm:t>
    </dgm:pt>
    <dgm:pt modelId="{50B9826E-03A9-4BEC-83AF-4FE3EC5546B9}" type="parTrans" cxnId="{0560C2CF-2867-4C41-9B84-C43B49A1EFCF}">
      <dgm:prSet/>
      <dgm:spPr/>
      <dgm:t>
        <a:bodyPr/>
        <a:lstStyle/>
        <a:p>
          <a:endParaRPr lang="en-US"/>
        </a:p>
      </dgm:t>
    </dgm:pt>
    <dgm:pt modelId="{F766CB66-C9FA-4DBA-A25A-4A827F70313C}" type="sibTrans" cxnId="{0560C2CF-2867-4C41-9B84-C43B49A1EFCF}">
      <dgm:prSet/>
      <dgm:spPr/>
      <dgm:t>
        <a:bodyPr/>
        <a:lstStyle/>
        <a:p>
          <a:endParaRPr lang="en-US"/>
        </a:p>
      </dgm:t>
    </dgm:pt>
    <dgm:pt modelId="{F7AD2439-8A44-4406-B4F8-F5FE667EF7B2}">
      <dgm:prSet/>
      <dgm:spPr/>
      <dgm:t>
        <a:bodyPr/>
        <a:lstStyle/>
        <a:p>
          <a:pPr>
            <a:lnSpc>
              <a:spcPct val="100000"/>
            </a:lnSpc>
            <a:defRPr cap="all"/>
          </a:pPr>
          <a:r>
            <a:rPr lang="en-US" dirty="0"/>
            <a:t>[enter number] trips performed</a:t>
          </a:r>
        </a:p>
      </dgm:t>
    </dgm:pt>
    <dgm:pt modelId="{1D5A3554-B1AB-4424-A6B4-32AB7704E539}" type="parTrans" cxnId="{F48102E8-792B-4CF0-AD39-D620D6FDCF9E}">
      <dgm:prSet/>
      <dgm:spPr/>
      <dgm:t>
        <a:bodyPr/>
        <a:lstStyle/>
        <a:p>
          <a:endParaRPr lang="en-CH"/>
        </a:p>
      </dgm:t>
    </dgm:pt>
    <dgm:pt modelId="{7E0F9302-247C-4FC1-8385-7A38603BB8C6}" type="sibTrans" cxnId="{F48102E8-792B-4CF0-AD39-D620D6FDCF9E}">
      <dgm:prSet/>
      <dgm:spPr/>
      <dgm:t>
        <a:bodyPr/>
        <a:lstStyle/>
        <a:p>
          <a:endParaRPr lang="en-CH"/>
        </a:p>
      </dgm:t>
    </dgm:pt>
    <dgm:pt modelId="{D8316F63-CE47-407B-9DCB-E8FEC91F0742}" type="pres">
      <dgm:prSet presAssocID="{1187127D-E7A7-455E-93D3-1EAC1DAB5C83}" presName="root" presStyleCnt="0">
        <dgm:presLayoutVars>
          <dgm:dir/>
          <dgm:resizeHandles val="exact"/>
        </dgm:presLayoutVars>
      </dgm:prSet>
      <dgm:spPr/>
    </dgm:pt>
    <dgm:pt modelId="{AE2471DD-AEF0-46AC-AE4E-4047B474E634}" type="pres">
      <dgm:prSet presAssocID="{0B54B875-7D75-439A-96AC-0B6B0E0F9027}" presName="compNode" presStyleCnt="0"/>
      <dgm:spPr/>
    </dgm:pt>
    <dgm:pt modelId="{6A28B40A-85CB-44CF-9E81-3063936285E3}" type="pres">
      <dgm:prSet presAssocID="{0B54B875-7D75-439A-96AC-0B6B0E0F9027}" presName="iconBgRect" presStyleLbl="bgShp" presStyleIdx="0" presStyleCnt="5"/>
      <dgm:spPr/>
    </dgm:pt>
    <dgm:pt modelId="{005524FB-3A0E-4BA5-B04E-59FC2E252AEB}" type="pres">
      <dgm:prSet presAssocID="{0B54B875-7D75-439A-96AC-0B6B0E0F902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noculars"/>
        </a:ext>
      </dgm:extLst>
    </dgm:pt>
    <dgm:pt modelId="{10E3AB85-F629-46B7-9081-FC073256C023}" type="pres">
      <dgm:prSet presAssocID="{0B54B875-7D75-439A-96AC-0B6B0E0F9027}" presName="spaceRect" presStyleCnt="0"/>
      <dgm:spPr/>
    </dgm:pt>
    <dgm:pt modelId="{1A451185-6747-4E77-A3B3-9CCD7AC625EB}" type="pres">
      <dgm:prSet presAssocID="{0B54B875-7D75-439A-96AC-0B6B0E0F9027}" presName="textRect" presStyleLbl="revTx" presStyleIdx="0" presStyleCnt="5">
        <dgm:presLayoutVars>
          <dgm:chMax val="1"/>
          <dgm:chPref val="1"/>
        </dgm:presLayoutVars>
      </dgm:prSet>
      <dgm:spPr/>
    </dgm:pt>
    <dgm:pt modelId="{BD8992B9-B7CC-44F7-8E17-FEAD75D73260}" type="pres">
      <dgm:prSet presAssocID="{6BB7D5D8-B58C-4639-AB04-F3323C9E3D5A}" presName="sibTrans" presStyleCnt="0"/>
      <dgm:spPr/>
    </dgm:pt>
    <dgm:pt modelId="{4A705C56-DCC9-4BDC-963E-E3C1A32B8124}" type="pres">
      <dgm:prSet presAssocID="{F342216F-FBF1-41D7-919C-7049CA20572C}" presName="compNode" presStyleCnt="0"/>
      <dgm:spPr/>
    </dgm:pt>
    <dgm:pt modelId="{C4618682-3912-4E72-999D-4BF5CD06322D}" type="pres">
      <dgm:prSet presAssocID="{F342216F-FBF1-41D7-919C-7049CA20572C}" presName="iconBgRect" presStyleLbl="bgShp" presStyleIdx="1" presStyleCnt="5"/>
      <dgm:spPr/>
    </dgm:pt>
    <dgm:pt modelId="{172F9AEA-3377-4AFB-BDDB-45672D648ACC}" type="pres">
      <dgm:prSet presAssocID="{F342216F-FBF1-41D7-919C-7049CA20572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media"/>
        </a:ext>
      </dgm:extLst>
    </dgm:pt>
    <dgm:pt modelId="{7C97D28A-6337-4BD4-88DA-E386C94E58EA}" type="pres">
      <dgm:prSet presAssocID="{F342216F-FBF1-41D7-919C-7049CA20572C}" presName="spaceRect" presStyleCnt="0"/>
      <dgm:spPr/>
    </dgm:pt>
    <dgm:pt modelId="{7CEA8AF0-CDCB-4FBD-8FCB-A8EECB922CE0}" type="pres">
      <dgm:prSet presAssocID="{F342216F-FBF1-41D7-919C-7049CA20572C}" presName="textRect" presStyleLbl="revTx" presStyleIdx="1" presStyleCnt="5">
        <dgm:presLayoutVars>
          <dgm:chMax val="1"/>
          <dgm:chPref val="1"/>
        </dgm:presLayoutVars>
      </dgm:prSet>
      <dgm:spPr/>
    </dgm:pt>
    <dgm:pt modelId="{92A8B23C-69B8-4E96-B33F-BB2C249D15FB}" type="pres">
      <dgm:prSet presAssocID="{4264E9A9-DAC3-427B-8E9E-0073816BE51F}" presName="sibTrans" presStyleCnt="0"/>
      <dgm:spPr/>
    </dgm:pt>
    <dgm:pt modelId="{D938C496-9BEF-45FE-B395-F2557FB65E88}" type="pres">
      <dgm:prSet presAssocID="{89123716-B84D-436A-B032-220B2B9CADDC}" presName="compNode" presStyleCnt="0"/>
      <dgm:spPr/>
    </dgm:pt>
    <dgm:pt modelId="{1F290E81-B7E4-40F0-A220-DB97594D9AE3}" type="pres">
      <dgm:prSet presAssocID="{89123716-B84D-436A-B032-220B2B9CADDC}" presName="iconBgRect" presStyleLbl="bgShp" presStyleIdx="2" presStyleCnt="5"/>
      <dgm:spPr/>
    </dgm:pt>
    <dgm:pt modelId="{9FDBD919-83B2-43D2-B22A-C1D340DD896A}" type="pres">
      <dgm:prSet presAssocID="{89123716-B84D-436A-B032-220B2B9CADDC}"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mages"/>
        </a:ext>
      </dgm:extLst>
    </dgm:pt>
    <dgm:pt modelId="{448386B8-992B-4E81-92FA-A2A8D3DE4E53}" type="pres">
      <dgm:prSet presAssocID="{89123716-B84D-436A-B032-220B2B9CADDC}" presName="spaceRect" presStyleCnt="0"/>
      <dgm:spPr/>
    </dgm:pt>
    <dgm:pt modelId="{3F410A1B-B3E5-49A9-AA89-AAA8A26BCB24}" type="pres">
      <dgm:prSet presAssocID="{89123716-B84D-436A-B032-220B2B9CADDC}" presName="textRect" presStyleLbl="revTx" presStyleIdx="2" presStyleCnt="5">
        <dgm:presLayoutVars>
          <dgm:chMax val="1"/>
          <dgm:chPref val="1"/>
        </dgm:presLayoutVars>
      </dgm:prSet>
      <dgm:spPr/>
    </dgm:pt>
    <dgm:pt modelId="{AD0B658B-B50A-40EF-B4FE-7234C25616F8}" type="pres">
      <dgm:prSet presAssocID="{79535D29-4C9A-449D-A727-B90BC51637B7}" presName="sibTrans" presStyleCnt="0"/>
      <dgm:spPr/>
    </dgm:pt>
    <dgm:pt modelId="{EA47E33B-E5E9-4104-A341-015E949764E2}" type="pres">
      <dgm:prSet presAssocID="{F7AD2439-8A44-4406-B4F8-F5FE667EF7B2}" presName="compNode" presStyleCnt="0"/>
      <dgm:spPr/>
    </dgm:pt>
    <dgm:pt modelId="{FCA7E1D1-94C5-4ACF-A869-8DBFFDEE17FC}" type="pres">
      <dgm:prSet presAssocID="{F7AD2439-8A44-4406-B4F8-F5FE667EF7B2}" presName="iconBgRect" presStyleLbl="bgShp" presStyleIdx="3" presStyleCnt="5"/>
      <dgm:spPr/>
    </dgm:pt>
    <dgm:pt modelId="{E7F5D4E3-DC6E-4675-AC31-C8F3401C4024}" type="pres">
      <dgm:prSet presAssocID="{F7AD2439-8A44-4406-B4F8-F5FE667EF7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irection"/>
        </a:ext>
      </dgm:extLst>
    </dgm:pt>
    <dgm:pt modelId="{D6F26DB1-7F7C-43B5-915A-B816064B4A2F}" type="pres">
      <dgm:prSet presAssocID="{F7AD2439-8A44-4406-B4F8-F5FE667EF7B2}" presName="spaceRect" presStyleCnt="0"/>
      <dgm:spPr/>
    </dgm:pt>
    <dgm:pt modelId="{8BD6628F-53FB-4439-B552-CE469C5A33D9}" type="pres">
      <dgm:prSet presAssocID="{F7AD2439-8A44-4406-B4F8-F5FE667EF7B2}" presName="textRect" presStyleLbl="revTx" presStyleIdx="3" presStyleCnt="5">
        <dgm:presLayoutVars>
          <dgm:chMax val="1"/>
          <dgm:chPref val="1"/>
        </dgm:presLayoutVars>
      </dgm:prSet>
      <dgm:spPr/>
    </dgm:pt>
    <dgm:pt modelId="{F918AED9-A995-4FA8-B747-18A0BF0FDCF7}" type="pres">
      <dgm:prSet presAssocID="{7E0F9302-247C-4FC1-8385-7A38603BB8C6}" presName="sibTrans" presStyleCnt="0"/>
      <dgm:spPr/>
    </dgm:pt>
    <dgm:pt modelId="{CAC241F1-438C-4156-AE32-1C9D5A4592D9}" type="pres">
      <dgm:prSet presAssocID="{BD4CDB43-353E-4B02-B096-C95F07496D3C}" presName="compNode" presStyleCnt="0"/>
      <dgm:spPr/>
    </dgm:pt>
    <dgm:pt modelId="{17388459-6EB8-4F5E-BF5C-9EB4EB9F5789}" type="pres">
      <dgm:prSet presAssocID="{BD4CDB43-353E-4B02-B096-C95F07496D3C}" presName="iconBgRect" presStyleLbl="bgShp" presStyleIdx="4" presStyleCnt="5"/>
      <dgm:spPr/>
    </dgm:pt>
    <dgm:pt modelId="{958D9CF1-097F-4361-ABD4-11EB84ECFAE9}" type="pres">
      <dgm:prSet presAssocID="{BD4CDB43-353E-4B02-B096-C95F07496D3C}"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ourglass 60%"/>
        </a:ext>
      </dgm:extLst>
    </dgm:pt>
    <dgm:pt modelId="{9B133744-2F9F-4D93-9D78-885476BC07F6}" type="pres">
      <dgm:prSet presAssocID="{BD4CDB43-353E-4B02-B096-C95F07496D3C}" presName="spaceRect" presStyleCnt="0"/>
      <dgm:spPr/>
    </dgm:pt>
    <dgm:pt modelId="{FE08D94C-0979-4A7E-9611-4E89C272E0B9}" type="pres">
      <dgm:prSet presAssocID="{BD4CDB43-353E-4B02-B096-C95F07496D3C}" presName="textRect" presStyleLbl="revTx" presStyleIdx="4" presStyleCnt="5">
        <dgm:presLayoutVars>
          <dgm:chMax val="1"/>
          <dgm:chPref val="1"/>
        </dgm:presLayoutVars>
      </dgm:prSet>
      <dgm:spPr/>
    </dgm:pt>
  </dgm:ptLst>
  <dgm:cxnLst>
    <dgm:cxn modelId="{4160E90A-0E10-4739-BB63-163659A712F0}" srcId="{1187127D-E7A7-455E-93D3-1EAC1DAB5C83}" destId="{89123716-B84D-436A-B032-220B2B9CADDC}" srcOrd="2" destOrd="0" parTransId="{A99727AF-82D3-4448-923F-255E12D7C9BC}" sibTransId="{79535D29-4C9A-449D-A727-B90BC51637B7}"/>
    <dgm:cxn modelId="{284BEB15-5C71-4905-A027-57797D994D65}" type="presOf" srcId="{F342216F-FBF1-41D7-919C-7049CA20572C}" destId="{7CEA8AF0-CDCB-4FBD-8FCB-A8EECB922CE0}" srcOrd="0" destOrd="0" presId="urn:microsoft.com/office/officeart/2018/5/layout/IconCircleLabelList"/>
    <dgm:cxn modelId="{665AB720-9620-4AC6-8DF1-9FB6CD014567}" type="presOf" srcId="{BD4CDB43-353E-4B02-B096-C95F07496D3C}" destId="{FE08D94C-0979-4A7E-9611-4E89C272E0B9}" srcOrd="0" destOrd="0" presId="urn:microsoft.com/office/officeart/2018/5/layout/IconCircleLabelList"/>
    <dgm:cxn modelId="{3D238423-40A9-4D99-B54D-A2855A3DA7BF}" srcId="{1187127D-E7A7-455E-93D3-1EAC1DAB5C83}" destId="{F342216F-FBF1-41D7-919C-7049CA20572C}" srcOrd="1" destOrd="0" parTransId="{458C9A33-97A5-4CBB-B140-5648BC39D963}" sibTransId="{4264E9A9-DAC3-427B-8E9E-0073816BE51F}"/>
    <dgm:cxn modelId="{D1F63E5B-71C3-4407-B69C-53CC2F17F251}" type="presOf" srcId="{0B54B875-7D75-439A-96AC-0B6B0E0F9027}" destId="{1A451185-6747-4E77-A3B3-9CCD7AC625EB}" srcOrd="0" destOrd="0" presId="urn:microsoft.com/office/officeart/2018/5/layout/IconCircleLabelList"/>
    <dgm:cxn modelId="{2F1DF86F-91CE-4A9E-AF79-F93EAB9C1D12}" type="presOf" srcId="{F7AD2439-8A44-4406-B4F8-F5FE667EF7B2}" destId="{8BD6628F-53FB-4439-B552-CE469C5A33D9}" srcOrd="0" destOrd="0" presId="urn:microsoft.com/office/officeart/2018/5/layout/IconCircleLabelList"/>
    <dgm:cxn modelId="{2D027D54-0797-4CE1-8646-E3A6F4D7AE6C}" srcId="{1187127D-E7A7-455E-93D3-1EAC1DAB5C83}" destId="{0B54B875-7D75-439A-96AC-0B6B0E0F9027}" srcOrd="0" destOrd="0" parTransId="{E10A52C8-AA57-46D3-B7CE-50C51AD1F38B}" sibTransId="{6BB7D5D8-B58C-4639-AB04-F3323C9E3D5A}"/>
    <dgm:cxn modelId="{46799A86-856A-4949-AC18-96B169E2E058}" type="presOf" srcId="{1187127D-E7A7-455E-93D3-1EAC1DAB5C83}" destId="{D8316F63-CE47-407B-9DCB-E8FEC91F0742}" srcOrd="0" destOrd="0" presId="urn:microsoft.com/office/officeart/2018/5/layout/IconCircleLabelList"/>
    <dgm:cxn modelId="{0560C2CF-2867-4C41-9B84-C43B49A1EFCF}" srcId="{1187127D-E7A7-455E-93D3-1EAC1DAB5C83}" destId="{BD4CDB43-353E-4B02-B096-C95F07496D3C}" srcOrd="4" destOrd="0" parTransId="{50B9826E-03A9-4BEC-83AF-4FE3EC5546B9}" sibTransId="{F766CB66-C9FA-4DBA-A25A-4A827F70313C}"/>
    <dgm:cxn modelId="{3F295CDC-7471-482D-90A1-CAF76E95A10C}" type="presOf" srcId="{89123716-B84D-436A-B032-220B2B9CADDC}" destId="{3F410A1B-B3E5-49A9-AA89-AAA8A26BCB24}" srcOrd="0" destOrd="0" presId="urn:microsoft.com/office/officeart/2018/5/layout/IconCircleLabelList"/>
    <dgm:cxn modelId="{F48102E8-792B-4CF0-AD39-D620D6FDCF9E}" srcId="{1187127D-E7A7-455E-93D3-1EAC1DAB5C83}" destId="{F7AD2439-8A44-4406-B4F8-F5FE667EF7B2}" srcOrd="3" destOrd="0" parTransId="{1D5A3554-B1AB-4424-A6B4-32AB7704E539}" sibTransId="{7E0F9302-247C-4FC1-8385-7A38603BB8C6}"/>
    <dgm:cxn modelId="{CC2717E0-B745-4FA0-BA9D-61935A040744}" type="presParOf" srcId="{D8316F63-CE47-407B-9DCB-E8FEC91F0742}" destId="{AE2471DD-AEF0-46AC-AE4E-4047B474E634}" srcOrd="0" destOrd="0" presId="urn:microsoft.com/office/officeart/2018/5/layout/IconCircleLabelList"/>
    <dgm:cxn modelId="{69E34C59-CEB5-4F65-8A99-276EFDDA7804}" type="presParOf" srcId="{AE2471DD-AEF0-46AC-AE4E-4047B474E634}" destId="{6A28B40A-85CB-44CF-9E81-3063936285E3}" srcOrd="0" destOrd="0" presId="urn:microsoft.com/office/officeart/2018/5/layout/IconCircleLabelList"/>
    <dgm:cxn modelId="{7FA62A85-3AE0-4230-8DEC-136FF67A2F75}" type="presParOf" srcId="{AE2471DD-AEF0-46AC-AE4E-4047B474E634}" destId="{005524FB-3A0E-4BA5-B04E-59FC2E252AEB}" srcOrd="1" destOrd="0" presId="urn:microsoft.com/office/officeart/2018/5/layout/IconCircleLabelList"/>
    <dgm:cxn modelId="{7CA4F707-4953-4BB7-8153-F387AA80FACC}" type="presParOf" srcId="{AE2471DD-AEF0-46AC-AE4E-4047B474E634}" destId="{10E3AB85-F629-46B7-9081-FC073256C023}" srcOrd="2" destOrd="0" presId="urn:microsoft.com/office/officeart/2018/5/layout/IconCircleLabelList"/>
    <dgm:cxn modelId="{2E91F802-C502-4DD3-B43A-1601D4FA9BC1}" type="presParOf" srcId="{AE2471DD-AEF0-46AC-AE4E-4047B474E634}" destId="{1A451185-6747-4E77-A3B3-9CCD7AC625EB}" srcOrd="3" destOrd="0" presId="urn:microsoft.com/office/officeart/2018/5/layout/IconCircleLabelList"/>
    <dgm:cxn modelId="{B4839D52-EE0B-4A8A-9C6D-7FD814118460}" type="presParOf" srcId="{D8316F63-CE47-407B-9DCB-E8FEC91F0742}" destId="{BD8992B9-B7CC-44F7-8E17-FEAD75D73260}" srcOrd="1" destOrd="0" presId="urn:microsoft.com/office/officeart/2018/5/layout/IconCircleLabelList"/>
    <dgm:cxn modelId="{FBD61538-10AA-4771-BB43-1A8DDA8B6D38}" type="presParOf" srcId="{D8316F63-CE47-407B-9DCB-E8FEC91F0742}" destId="{4A705C56-DCC9-4BDC-963E-E3C1A32B8124}" srcOrd="2" destOrd="0" presId="urn:microsoft.com/office/officeart/2018/5/layout/IconCircleLabelList"/>
    <dgm:cxn modelId="{F9E26C15-BFC6-4D29-9CB1-05963DCE45AF}" type="presParOf" srcId="{4A705C56-DCC9-4BDC-963E-E3C1A32B8124}" destId="{C4618682-3912-4E72-999D-4BF5CD06322D}" srcOrd="0" destOrd="0" presId="urn:microsoft.com/office/officeart/2018/5/layout/IconCircleLabelList"/>
    <dgm:cxn modelId="{EE54B73B-63D2-4205-B860-DF511475FABF}" type="presParOf" srcId="{4A705C56-DCC9-4BDC-963E-E3C1A32B8124}" destId="{172F9AEA-3377-4AFB-BDDB-45672D648ACC}" srcOrd="1" destOrd="0" presId="urn:microsoft.com/office/officeart/2018/5/layout/IconCircleLabelList"/>
    <dgm:cxn modelId="{E70A3D01-85AC-4556-B266-4E7847A9FEEC}" type="presParOf" srcId="{4A705C56-DCC9-4BDC-963E-E3C1A32B8124}" destId="{7C97D28A-6337-4BD4-88DA-E386C94E58EA}" srcOrd="2" destOrd="0" presId="urn:microsoft.com/office/officeart/2018/5/layout/IconCircleLabelList"/>
    <dgm:cxn modelId="{1D938727-B51F-4DB6-B47F-19DCB6B3B3E0}" type="presParOf" srcId="{4A705C56-DCC9-4BDC-963E-E3C1A32B8124}" destId="{7CEA8AF0-CDCB-4FBD-8FCB-A8EECB922CE0}" srcOrd="3" destOrd="0" presId="urn:microsoft.com/office/officeart/2018/5/layout/IconCircleLabelList"/>
    <dgm:cxn modelId="{C99FA575-863A-4F30-A66C-2AC2D9CDF739}" type="presParOf" srcId="{D8316F63-CE47-407B-9DCB-E8FEC91F0742}" destId="{92A8B23C-69B8-4E96-B33F-BB2C249D15FB}" srcOrd="3" destOrd="0" presId="urn:microsoft.com/office/officeart/2018/5/layout/IconCircleLabelList"/>
    <dgm:cxn modelId="{19CF721B-33E2-4529-9403-5AB9BBA47D98}" type="presParOf" srcId="{D8316F63-CE47-407B-9DCB-E8FEC91F0742}" destId="{D938C496-9BEF-45FE-B395-F2557FB65E88}" srcOrd="4" destOrd="0" presId="urn:microsoft.com/office/officeart/2018/5/layout/IconCircleLabelList"/>
    <dgm:cxn modelId="{658D0125-C3C9-4D5B-8DF0-5E2057102680}" type="presParOf" srcId="{D938C496-9BEF-45FE-B395-F2557FB65E88}" destId="{1F290E81-B7E4-40F0-A220-DB97594D9AE3}" srcOrd="0" destOrd="0" presId="urn:microsoft.com/office/officeart/2018/5/layout/IconCircleLabelList"/>
    <dgm:cxn modelId="{50F2BB0B-CE08-4F41-A25B-1FF84C93EEEF}" type="presParOf" srcId="{D938C496-9BEF-45FE-B395-F2557FB65E88}" destId="{9FDBD919-83B2-43D2-B22A-C1D340DD896A}" srcOrd="1" destOrd="0" presId="urn:microsoft.com/office/officeart/2018/5/layout/IconCircleLabelList"/>
    <dgm:cxn modelId="{51BF9BE5-F346-4A35-A9C3-91EDDD48FDDA}" type="presParOf" srcId="{D938C496-9BEF-45FE-B395-F2557FB65E88}" destId="{448386B8-992B-4E81-92FA-A2A8D3DE4E53}" srcOrd="2" destOrd="0" presId="urn:microsoft.com/office/officeart/2018/5/layout/IconCircleLabelList"/>
    <dgm:cxn modelId="{DFB9ED2B-2930-4C79-B0BD-4EA886CDAA92}" type="presParOf" srcId="{D938C496-9BEF-45FE-B395-F2557FB65E88}" destId="{3F410A1B-B3E5-49A9-AA89-AAA8A26BCB24}" srcOrd="3" destOrd="0" presId="urn:microsoft.com/office/officeart/2018/5/layout/IconCircleLabelList"/>
    <dgm:cxn modelId="{261BF724-C195-49FC-98B1-0E02F339F1F9}" type="presParOf" srcId="{D8316F63-CE47-407B-9DCB-E8FEC91F0742}" destId="{AD0B658B-B50A-40EF-B4FE-7234C25616F8}" srcOrd="5" destOrd="0" presId="urn:microsoft.com/office/officeart/2018/5/layout/IconCircleLabelList"/>
    <dgm:cxn modelId="{DD9A9921-CEE4-4B23-8359-44DBA78453C1}" type="presParOf" srcId="{D8316F63-CE47-407B-9DCB-E8FEC91F0742}" destId="{EA47E33B-E5E9-4104-A341-015E949764E2}" srcOrd="6" destOrd="0" presId="urn:microsoft.com/office/officeart/2018/5/layout/IconCircleLabelList"/>
    <dgm:cxn modelId="{FCE1917A-DA01-4AB4-9629-13CD3788BABE}" type="presParOf" srcId="{EA47E33B-E5E9-4104-A341-015E949764E2}" destId="{FCA7E1D1-94C5-4ACF-A869-8DBFFDEE17FC}" srcOrd="0" destOrd="0" presId="urn:microsoft.com/office/officeart/2018/5/layout/IconCircleLabelList"/>
    <dgm:cxn modelId="{6199BCA6-4C79-493A-BE0D-1AD9B738E21D}" type="presParOf" srcId="{EA47E33B-E5E9-4104-A341-015E949764E2}" destId="{E7F5D4E3-DC6E-4675-AC31-C8F3401C4024}" srcOrd="1" destOrd="0" presId="urn:microsoft.com/office/officeart/2018/5/layout/IconCircleLabelList"/>
    <dgm:cxn modelId="{B512CF1C-1718-4E9E-B05E-04EB9F52B066}" type="presParOf" srcId="{EA47E33B-E5E9-4104-A341-015E949764E2}" destId="{D6F26DB1-7F7C-43B5-915A-B816064B4A2F}" srcOrd="2" destOrd="0" presId="urn:microsoft.com/office/officeart/2018/5/layout/IconCircleLabelList"/>
    <dgm:cxn modelId="{A3EF18B9-B053-4278-9522-0275243186B6}" type="presParOf" srcId="{EA47E33B-E5E9-4104-A341-015E949764E2}" destId="{8BD6628F-53FB-4439-B552-CE469C5A33D9}" srcOrd="3" destOrd="0" presId="urn:microsoft.com/office/officeart/2018/5/layout/IconCircleLabelList"/>
    <dgm:cxn modelId="{983053B3-EE10-4359-9056-F42B3B4CD47A}" type="presParOf" srcId="{D8316F63-CE47-407B-9DCB-E8FEC91F0742}" destId="{F918AED9-A995-4FA8-B747-18A0BF0FDCF7}" srcOrd="7" destOrd="0" presId="urn:microsoft.com/office/officeart/2018/5/layout/IconCircleLabelList"/>
    <dgm:cxn modelId="{D185BF21-7E56-4FEF-8D8D-7AFA57AE257F}" type="presParOf" srcId="{D8316F63-CE47-407B-9DCB-E8FEC91F0742}" destId="{CAC241F1-438C-4156-AE32-1C9D5A4592D9}" srcOrd="8" destOrd="0" presId="urn:microsoft.com/office/officeart/2018/5/layout/IconCircleLabelList"/>
    <dgm:cxn modelId="{CCB975DD-FEAD-46AB-8FA8-28FB14C050DE}" type="presParOf" srcId="{CAC241F1-438C-4156-AE32-1C9D5A4592D9}" destId="{17388459-6EB8-4F5E-BF5C-9EB4EB9F5789}" srcOrd="0" destOrd="0" presId="urn:microsoft.com/office/officeart/2018/5/layout/IconCircleLabelList"/>
    <dgm:cxn modelId="{B1B44AEE-20A0-49E0-A0A9-7D5238CE1C61}" type="presParOf" srcId="{CAC241F1-438C-4156-AE32-1C9D5A4592D9}" destId="{958D9CF1-097F-4361-ABD4-11EB84ECFAE9}" srcOrd="1" destOrd="0" presId="urn:microsoft.com/office/officeart/2018/5/layout/IconCircleLabelList"/>
    <dgm:cxn modelId="{7028E282-AF31-4A2A-AED3-D9025F008A50}" type="presParOf" srcId="{CAC241F1-438C-4156-AE32-1C9D5A4592D9}" destId="{9B133744-2F9F-4D93-9D78-885476BC07F6}" srcOrd="2" destOrd="0" presId="urn:microsoft.com/office/officeart/2018/5/layout/IconCircleLabelList"/>
    <dgm:cxn modelId="{CF8EEE8A-A4B0-424D-BC69-4A13116257FE}" type="presParOf" srcId="{CAC241F1-438C-4156-AE32-1C9D5A4592D9}" destId="{FE08D94C-0979-4A7E-9611-4E89C272E0B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99AD0-7145-4E65-AF87-BF8AB9A253B1}" type="doc">
      <dgm:prSet loTypeId="urn:microsoft.com/office/officeart/2005/8/layout/venn1" loCatId="relationship" qsTypeId="urn:microsoft.com/office/officeart/2005/8/quickstyle/simple4" qsCatId="simple" csTypeId="urn:microsoft.com/office/officeart/2005/8/colors/accent1_2" csCatId="accent1" phldr="1"/>
      <dgm:spPr/>
    </dgm:pt>
    <dgm:pt modelId="{1847BF2B-DD54-476D-AA16-F4B9154CCAE3}">
      <dgm:prSet phldrT="[Text]" custT="1"/>
      <dgm:spPr/>
      <dgm:t>
        <a:bodyPr/>
        <a:lstStyle/>
        <a:p>
          <a:r>
            <a:rPr lang="en-GB" sz="2000" dirty="0"/>
            <a:t>High Income Locals</a:t>
          </a:r>
        </a:p>
      </dgm:t>
    </dgm:pt>
    <dgm:pt modelId="{6C19FFBC-4245-40C6-93A0-EB39CC388BD6}" type="parTrans" cxnId="{D949CA99-0515-4399-8B62-1674C71F5660}">
      <dgm:prSet/>
      <dgm:spPr/>
      <dgm:t>
        <a:bodyPr/>
        <a:lstStyle/>
        <a:p>
          <a:endParaRPr lang="en-GB" sz="1200"/>
        </a:p>
      </dgm:t>
    </dgm:pt>
    <dgm:pt modelId="{F4320FA5-FB4F-4FD4-B8E9-7C39DE553B4A}" type="sibTrans" cxnId="{D949CA99-0515-4399-8B62-1674C71F5660}">
      <dgm:prSet/>
      <dgm:spPr/>
      <dgm:t>
        <a:bodyPr/>
        <a:lstStyle/>
        <a:p>
          <a:endParaRPr lang="en-GB" sz="1200"/>
        </a:p>
      </dgm:t>
    </dgm:pt>
    <dgm:pt modelId="{1F6708E0-8CF2-4F43-8F49-2F34F96D72A3}">
      <dgm:prSet phldrT="[Text]" custT="1"/>
      <dgm:spPr/>
      <dgm:t>
        <a:bodyPr/>
        <a:lstStyle/>
        <a:p>
          <a:r>
            <a:rPr lang="en-GB" sz="2000" dirty="0"/>
            <a:t>Business People</a:t>
          </a:r>
        </a:p>
      </dgm:t>
    </dgm:pt>
    <dgm:pt modelId="{D6F83AC3-0B61-4529-BFCE-2CCE3943C171}" type="parTrans" cxnId="{BBBE03D5-2616-4B07-9B17-15A3827D335B}">
      <dgm:prSet/>
      <dgm:spPr/>
      <dgm:t>
        <a:bodyPr/>
        <a:lstStyle/>
        <a:p>
          <a:endParaRPr lang="en-GB" sz="1200"/>
        </a:p>
      </dgm:t>
    </dgm:pt>
    <dgm:pt modelId="{0BFE8AB1-F6C9-4C6F-9DC6-6BD8710318D3}" type="sibTrans" cxnId="{BBBE03D5-2616-4B07-9B17-15A3827D335B}">
      <dgm:prSet/>
      <dgm:spPr/>
      <dgm:t>
        <a:bodyPr/>
        <a:lstStyle/>
        <a:p>
          <a:endParaRPr lang="en-GB" sz="1200"/>
        </a:p>
      </dgm:t>
    </dgm:pt>
    <dgm:pt modelId="{10B37CD6-09AC-440B-A1BA-08C5B0C5F307}">
      <dgm:prSet phldrT="[Text]" custT="1"/>
      <dgm:spPr/>
      <dgm:t>
        <a:bodyPr/>
        <a:lstStyle/>
        <a:p>
          <a:r>
            <a:rPr lang="en-GB" sz="2000" dirty="0"/>
            <a:t>Tourists</a:t>
          </a:r>
        </a:p>
      </dgm:t>
    </dgm:pt>
    <dgm:pt modelId="{DEA1B513-5DA8-4C3C-A3B4-6FD1D0CE5144}" type="parTrans" cxnId="{F9FAE731-5EF9-4A54-81DA-D5442D8ED461}">
      <dgm:prSet/>
      <dgm:spPr/>
      <dgm:t>
        <a:bodyPr/>
        <a:lstStyle/>
        <a:p>
          <a:endParaRPr lang="en-GB" sz="1200"/>
        </a:p>
      </dgm:t>
    </dgm:pt>
    <dgm:pt modelId="{65E6750E-3A8E-42DC-BA15-0E47CBFCB2F6}" type="sibTrans" cxnId="{F9FAE731-5EF9-4A54-81DA-D5442D8ED461}">
      <dgm:prSet/>
      <dgm:spPr/>
      <dgm:t>
        <a:bodyPr/>
        <a:lstStyle/>
        <a:p>
          <a:endParaRPr lang="en-GB" sz="1200"/>
        </a:p>
      </dgm:t>
    </dgm:pt>
    <dgm:pt modelId="{A98A9287-F7F6-4A47-B05D-17E04A897B77}" type="pres">
      <dgm:prSet presAssocID="{7C399AD0-7145-4E65-AF87-BF8AB9A253B1}" presName="compositeShape" presStyleCnt="0">
        <dgm:presLayoutVars>
          <dgm:chMax val="7"/>
          <dgm:dir/>
          <dgm:resizeHandles val="exact"/>
        </dgm:presLayoutVars>
      </dgm:prSet>
      <dgm:spPr/>
    </dgm:pt>
    <dgm:pt modelId="{8F2C40FE-9436-4CB4-B2E4-E859A36FB944}" type="pres">
      <dgm:prSet presAssocID="{1847BF2B-DD54-476D-AA16-F4B9154CCAE3}" presName="circ1" presStyleLbl="vennNode1" presStyleIdx="0" presStyleCnt="3"/>
      <dgm:spPr/>
    </dgm:pt>
    <dgm:pt modelId="{0B4E6ACD-D770-4CA1-BEFE-128582AB92CE}" type="pres">
      <dgm:prSet presAssocID="{1847BF2B-DD54-476D-AA16-F4B9154CCAE3}" presName="circ1Tx" presStyleLbl="revTx" presStyleIdx="0" presStyleCnt="0">
        <dgm:presLayoutVars>
          <dgm:chMax val="0"/>
          <dgm:chPref val="0"/>
          <dgm:bulletEnabled val="1"/>
        </dgm:presLayoutVars>
      </dgm:prSet>
      <dgm:spPr/>
    </dgm:pt>
    <dgm:pt modelId="{12BFFE59-E97E-470E-8F15-496B83F0FD74}" type="pres">
      <dgm:prSet presAssocID="{1F6708E0-8CF2-4F43-8F49-2F34F96D72A3}" presName="circ2" presStyleLbl="vennNode1" presStyleIdx="1" presStyleCnt="3"/>
      <dgm:spPr/>
    </dgm:pt>
    <dgm:pt modelId="{6DF9D2DE-C8FF-4495-898F-F7B8444A4C78}" type="pres">
      <dgm:prSet presAssocID="{1F6708E0-8CF2-4F43-8F49-2F34F96D72A3}" presName="circ2Tx" presStyleLbl="revTx" presStyleIdx="0" presStyleCnt="0">
        <dgm:presLayoutVars>
          <dgm:chMax val="0"/>
          <dgm:chPref val="0"/>
          <dgm:bulletEnabled val="1"/>
        </dgm:presLayoutVars>
      </dgm:prSet>
      <dgm:spPr/>
    </dgm:pt>
    <dgm:pt modelId="{1D73A87F-9B4F-40B3-82C2-BB8C27C2F5F7}" type="pres">
      <dgm:prSet presAssocID="{10B37CD6-09AC-440B-A1BA-08C5B0C5F307}" presName="circ3" presStyleLbl="vennNode1" presStyleIdx="2" presStyleCnt="3"/>
      <dgm:spPr/>
    </dgm:pt>
    <dgm:pt modelId="{986C5CE9-780A-4E2E-8F11-DEF5BC63D70F}" type="pres">
      <dgm:prSet presAssocID="{10B37CD6-09AC-440B-A1BA-08C5B0C5F307}" presName="circ3Tx" presStyleLbl="revTx" presStyleIdx="0" presStyleCnt="0">
        <dgm:presLayoutVars>
          <dgm:chMax val="0"/>
          <dgm:chPref val="0"/>
          <dgm:bulletEnabled val="1"/>
        </dgm:presLayoutVars>
      </dgm:prSet>
      <dgm:spPr/>
    </dgm:pt>
  </dgm:ptLst>
  <dgm:cxnLst>
    <dgm:cxn modelId="{E209DB2B-59F1-4624-BFAE-151F16026D3A}" type="presOf" srcId="{1F6708E0-8CF2-4F43-8F49-2F34F96D72A3}" destId="{6DF9D2DE-C8FF-4495-898F-F7B8444A4C78}" srcOrd="1" destOrd="0" presId="urn:microsoft.com/office/officeart/2005/8/layout/venn1"/>
    <dgm:cxn modelId="{F9FAE731-5EF9-4A54-81DA-D5442D8ED461}" srcId="{7C399AD0-7145-4E65-AF87-BF8AB9A253B1}" destId="{10B37CD6-09AC-440B-A1BA-08C5B0C5F307}" srcOrd="2" destOrd="0" parTransId="{DEA1B513-5DA8-4C3C-A3B4-6FD1D0CE5144}" sibTransId="{65E6750E-3A8E-42DC-BA15-0E47CBFCB2F6}"/>
    <dgm:cxn modelId="{26C25F4C-EF8F-4DB7-BB61-DF391C2EB491}" type="presOf" srcId="{1F6708E0-8CF2-4F43-8F49-2F34F96D72A3}" destId="{12BFFE59-E97E-470E-8F15-496B83F0FD74}" srcOrd="0" destOrd="0" presId="urn:microsoft.com/office/officeart/2005/8/layout/venn1"/>
    <dgm:cxn modelId="{9EC7E171-FA8E-4171-AA3E-FABE34E3D793}" type="presOf" srcId="{10B37CD6-09AC-440B-A1BA-08C5B0C5F307}" destId="{986C5CE9-780A-4E2E-8F11-DEF5BC63D70F}" srcOrd="1" destOrd="0" presId="urn:microsoft.com/office/officeart/2005/8/layout/venn1"/>
    <dgm:cxn modelId="{B59DFC77-30E6-47C9-9688-4441455588CA}" type="presOf" srcId="{10B37CD6-09AC-440B-A1BA-08C5B0C5F307}" destId="{1D73A87F-9B4F-40B3-82C2-BB8C27C2F5F7}" srcOrd="0" destOrd="0" presId="urn:microsoft.com/office/officeart/2005/8/layout/venn1"/>
    <dgm:cxn modelId="{D949CA99-0515-4399-8B62-1674C71F5660}" srcId="{7C399AD0-7145-4E65-AF87-BF8AB9A253B1}" destId="{1847BF2B-DD54-476D-AA16-F4B9154CCAE3}" srcOrd="0" destOrd="0" parTransId="{6C19FFBC-4245-40C6-93A0-EB39CC388BD6}" sibTransId="{F4320FA5-FB4F-4FD4-B8E9-7C39DE553B4A}"/>
    <dgm:cxn modelId="{538CE0BF-61F3-4181-81E3-FBBD144A0339}" type="presOf" srcId="{1847BF2B-DD54-476D-AA16-F4B9154CCAE3}" destId="{0B4E6ACD-D770-4CA1-BEFE-128582AB92CE}" srcOrd="1" destOrd="0" presId="urn:microsoft.com/office/officeart/2005/8/layout/venn1"/>
    <dgm:cxn modelId="{BBBE03D5-2616-4B07-9B17-15A3827D335B}" srcId="{7C399AD0-7145-4E65-AF87-BF8AB9A253B1}" destId="{1F6708E0-8CF2-4F43-8F49-2F34F96D72A3}" srcOrd="1" destOrd="0" parTransId="{D6F83AC3-0B61-4529-BFCE-2CCE3943C171}" sibTransId="{0BFE8AB1-F6C9-4C6F-9DC6-6BD8710318D3}"/>
    <dgm:cxn modelId="{7FF8E1D8-336C-4C6C-A9A0-0D87A5E8CB84}" type="presOf" srcId="{7C399AD0-7145-4E65-AF87-BF8AB9A253B1}" destId="{A98A9287-F7F6-4A47-B05D-17E04A897B77}" srcOrd="0" destOrd="0" presId="urn:microsoft.com/office/officeart/2005/8/layout/venn1"/>
    <dgm:cxn modelId="{3E71C8FA-B82B-416A-B5F8-01A15809C9BE}" type="presOf" srcId="{1847BF2B-DD54-476D-AA16-F4B9154CCAE3}" destId="{8F2C40FE-9436-4CB4-B2E4-E859A36FB944}" srcOrd="0" destOrd="0" presId="urn:microsoft.com/office/officeart/2005/8/layout/venn1"/>
    <dgm:cxn modelId="{FC6E6A5D-DBCC-4FB6-B178-D24ED6EAB515}" type="presParOf" srcId="{A98A9287-F7F6-4A47-B05D-17E04A897B77}" destId="{8F2C40FE-9436-4CB4-B2E4-E859A36FB944}" srcOrd="0" destOrd="0" presId="urn:microsoft.com/office/officeart/2005/8/layout/venn1"/>
    <dgm:cxn modelId="{78A17AD2-45A1-4D0D-83A0-1299A581C126}" type="presParOf" srcId="{A98A9287-F7F6-4A47-B05D-17E04A897B77}" destId="{0B4E6ACD-D770-4CA1-BEFE-128582AB92CE}" srcOrd="1" destOrd="0" presId="urn:microsoft.com/office/officeart/2005/8/layout/venn1"/>
    <dgm:cxn modelId="{5E69D00B-C068-4C91-97D2-C6FDAB9B649D}" type="presParOf" srcId="{A98A9287-F7F6-4A47-B05D-17E04A897B77}" destId="{12BFFE59-E97E-470E-8F15-496B83F0FD74}" srcOrd="2" destOrd="0" presId="urn:microsoft.com/office/officeart/2005/8/layout/venn1"/>
    <dgm:cxn modelId="{0E3B8125-D898-4EC7-BF6D-9B5C745FA013}" type="presParOf" srcId="{A98A9287-F7F6-4A47-B05D-17E04A897B77}" destId="{6DF9D2DE-C8FF-4495-898F-F7B8444A4C78}" srcOrd="3" destOrd="0" presId="urn:microsoft.com/office/officeart/2005/8/layout/venn1"/>
    <dgm:cxn modelId="{9EE2BD5F-7AC0-4ADA-A683-BA510C515896}" type="presParOf" srcId="{A98A9287-F7F6-4A47-B05D-17E04A897B77}" destId="{1D73A87F-9B4F-40B3-82C2-BB8C27C2F5F7}" srcOrd="4" destOrd="0" presId="urn:microsoft.com/office/officeart/2005/8/layout/venn1"/>
    <dgm:cxn modelId="{381B7630-2777-48E7-8560-0663ADEDE8C9}" type="presParOf" srcId="{A98A9287-F7F6-4A47-B05D-17E04A897B77}" destId="{986C5CE9-780A-4E2E-8F11-DEF5BC63D70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B40A-85CB-44CF-9E81-3063936285E3}">
      <dsp:nvSpPr>
        <dsp:cNvPr id="0" name=""/>
        <dsp:cNvSpPr/>
      </dsp:nvSpPr>
      <dsp:spPr>
        <a:xfrm>
          <a:off x="348206" y="835188"/>
          <a:ext cx="1075482" cy="107548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524FB-3A0E-4BA5-B04E-59FC2E252AEB}">
      <dsp:nvSpPr>
        <dsp:cNvPr id="0" name=""/>
        <dsp:cNvSpPr/>
      </dsp:nvSpPr>
      <dsp:spPr>
        <a:xfrm>
          <a:off x="577408" y="1064389"/>
          <a:ext cx="617080" cy="61708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451185-6747-4E77-A3B3-9CCD7AC625EB}">
      <dsp:nvSpPr>
        <dsp:cNvPr id="0" name=""/>
        <dsp:cNvSpPr/>
      </dsp:nvSpPr>
      <dsp:spPr>
        <a:xfrm>
          <a:off x="4405"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[enter number] screens</a:t>
          </a:r>
        </a:p>
      </dsp:txBody>
      <dsp:txXfrm>
        <a:off x="4405" y="2245657"/>
        <a:ext cx="1763085" cy="705234"/>
      </dsp:txXfrm>
    </dsp:sp>
    <dsp:sp modelId="{C4618682-3912-4E72-999D-4BF5CD06322D}">
      <dsp:nvSpPr>
        <dsp:cNvPr id="0" name=""/>
        <dsp:cNvSpPr/>
      </dsp:nvSpPr>
      <dsp:spPr>
        <a:xfrm>
          <a:off x="2419832" y="835188"/>
          <a:ext cx="1075482" cy="107548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F9AEA-3377-4AFB-BDDB-45672D648ACC}">
      <dsp:nvSpPr>
        <dsp:cNvPr id="0" name=""/>
        <dsp:cNvSpPr/>
      </dsp:nvSpPr>
      <dsp:spPr>
        <a:xfrm>
          <a:off x="2649033" y="1064389"/>
          <a:ext cx="617080" cy="61708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EA8AF0-CDCB-4FBD-8FCB-A8EECB922CE0}">
      <dsp:nvSpPr>
        <dsp:cNvPr id="0" name=""/>
        <dsp:cNvSpPr/>
      </dsp:nvSpPr>
      <dsp:spPr>
        <a:xfrm>
          <a:off x="2076031"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[enter number] video impressions</a:t>
          </a:r>
        </a:p>
      </dsp:txBody>
      <dsp:txXfrm>
        <a:off x="2076031" y="2245657"/>
        <a:ext cx="1763085" cy="705234"/>
      </dsp:txXfrm>
    </dsp:sp>
    <dsp:sp modelId="{1F290E81-B7E4-40F0-A220-DB97594D9AE3}">
      <dsp:nvSpPr>
        <dsp:cNvPr id="0" name=""/>
        <dsp:cNvSpPr/>
      </dsp:nvSpPr>
      <dsp:spPr>
        <a:xfrm>
          <a:off x="4491458" y="835188"/>
          <a:ext cx="1075482" cy="107548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BD919-83B2-43D2-B22A-C1D340DD896A}">
      <dsp:nvSpPr>
        <dsp:cNvPr id="0" name=""/>
        <dsp:cNvSpPr/>
      </dsp:nvSpPr>
      <dsp:spPr>
        <a:xfrm>
          <a:off x="4720659" y="1064389"/>
          <a:ext cx="617080" cy="6170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410A1B-B3E5-49A9-AA89-AAA8A26BCB24}">
      <dsp:nvSpPr>
        <dsp:cNvPr id="0" name=""/>
        <dsp:cNvSpPr/>
      </dsp:nvSpPr>
      <dsp:spPr>
        <a:xfrm>
          <a:off x="4147657"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[enter number] banner impressions</a:t>
          </a:r>
        </a:p>
      </dsp:txBody>
      <dsp:txXfrm>
        <a:off x="4147657" y="2245657"/>
        <a:ext cx="1763085" cy="705234"/>
      </dsp:txXfrm>
    </dsp:sp>
    <dsp:sp modelId="{FCA7E1D1-94C5-4ACF-A869-8DBFFDEE17FC}">
      <dsp:nvSpPr>
        <dsp:cNvPr id="0" name=""/>
        <dsp:cNvSpPr/>
      </dsp:nvSpPr>
      <dsp:spPr>
        <a:xfrm>
          <a:off x="6563084" y="835188"/>
          <a:ext cx="1075482" cy="10754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5D4E3-DC6E-4675-AC31-C8F3401C4024}">
      <dsp:nvSpPr>
        <dsp:cNvPr id="0" name=""/>
        <dsp:cNvSpPr/>
      </dsp:nvSpPr>
      <dsp:spPr>
        <a:xfrm>
          <a:off x="6792285" y="1064389"/>
          <a:ext cx="617080" cy="61708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6628F-53FB-4439-B552-CE469C5A33D9}">
      <dsp:nvSpPr>
        <dsp:cNvPr id="0" name=""/>
        <dsp:cNvSpPr/>
      </dsp:nvSpPr>
      <dsp:spPr>
        <a:xfrm>
          <a:off x="6219283"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[enter number] trips performed</a:t>
          </a:r>
        </a:p>
      </dsp:txBody>
      <dsp:txXfrm>
        <a:off x="6219283" y="2245657"/>
        <a:ext cx="1763085" cy="705234"/>
      </dsp:txXfrm>
    </dsp:sp>
    <dsp:sp modelId="{17388459-6EB8-4F5E-BF5C-9EB4EB9F5789}">
      <dsp:nvSpPr>
        <dsp:cNvPr id="0" name=""/>
        <dsp:cNvSpPr/>
      </dsp:nvSpPr>
      <dsp:spPr>
        <a:xfrm>
          <a:off x="8634710" y="835188"/>
          <a:ext cx="1075482" cy="107548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D9CF1-097F-4361-ABD4-11EB84ECFAE9}">
      <dsp:nvSpPr>
        <dsp:cNvPr id="0" name=""/>
        <dsp:cNvSpPr/>
      </dsp:nvSpPr>
      <dsp:spPr>
        <a:xfrm>
          <a:off x="8863911" y="1064389"/>
          <a:ext cx="617080" cy="61708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08D94C-0979-4A7E-9611-4E89C272E0B9}">
      <dsp:nvSpPr>
        <dsp:cNvPr id="0" name=""/>
        <dsp:cNvSpPr/>
      </dsp:nvSpPr>
      <dsp:spPr>
        <a:xfrm>
          <a:off x="8290908"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[enter number] hours spent in taxi</a:t>
          </a:r>
        </a:p>
      </dsp:txBody>
      <dsp:txXfrm>
        <a:off x="8290908" y="2245657"/>
        <a:ext cx="1763085" cy="70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C40FE-9436-4CB4-B2E4-E859A36FB944}">
      <dsp:nvSpPr>
        <dsp:cNvPr id="0" name=""/>
        <dsp:cNvSpPr/>
      </dsp:nvSpPr>
      <dsp:spPr>
        <a:xfrm>
          <a:off x="1121802" y="44083"/>
          <a:ext cx="2115991" cy="2115991"/>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High Income Locals</a:t>
          </a:r>
        </a:p>
      </dsp:txBody>
      <dsp:txXfrm>
        <a:off x="1403934" y="414381"/>
        <a:ext cx="1551727" cy="952196"/>
      </dsp:txXfrm>
    </dsp:sp>
    <dsp:sp modelId="{12BFFE59-E97E-470E-8F15-496B83F0FD74}">
      <dsp:nvSpPr>
        <dsp:cNvPr id="0" name=""/>
        <dsp:cNvSpPr/>
      </dsp:nvSpPr>
      <dsp:spPr>
        <a:xfrm>
          <a:off x="1885322" y="1366578"/>
          <a:ext cx="2115991" cy="2115991"/>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Business People</a:t>
          </a:r>
        </a:p>
      </dsp:txBody>
      <dsp:txXfrm>
        <a:off x="2532463" y="1913209"/>
        <a:ext cx="1269595" cy="1163795"/>
      </dsp:txXfrm>
    </dsp:sp>
    <dsp:sp modelId="{1D73A87F-9B4F-40B3-82C2-BB8C27C2F5F7}">
      <dsp:nvSpPr>
        <dsp:cNvPr id="0" name=""/>
        <dsp:cNvSpPr/>
      </dsp:nvSpPr>
      <dsp:spPr>
        <a:xfrm>
          <a:off x="358282" y="1366578"/>
          <a:ext cx="2115991" cy="2115991"/>
        </a:xfrm>
        <a:prstGeom prst="ellipse">
          <a:avLst/>
        </a:prstGeom>
        <a:gradFill rotWithShape="0">
          <a:gsLst>
            <a:gs pos="0">
              <a:schemeClr val="accent1">
                <a:alpha val="50000"/>
                <a:hueOff val="0"/>
                <a:satOff val="0"/>
                <a:lumOff val="0"/>
                <a:alphaOff val="0"/>
                <a:shade val="85000"/>
                <a:satMod val="130000"/>
              </a:schemeClr>
            </a:gs>
            <a:gs pos="34000">
              <a:schemeClr val="accent1">
                <a:alpha val="50000"/>
                <a:hueOff val="0"/>
                <a:satOff val="0"/>
                <a:lumOff val="0"/>
                <a:alphaOff val="0"/>
                <a:shade val="87000"/>
                <a:satMod val="125000"/>
              </a:schemeClr>
            </a:gs>
            <a:gs pos="70000">
              <a:schemeClr val="accent1">
                <a:alpha val="50000"/>
                <a:hueOff val="0"/>
                <a:satOff val="0"/>
                <a:lumOff val="0"/>
                <a:alphaOff val="0"/>
                <a:tint val="100000"/>
                <a:shade val="90000"/>
                <a:satMod val="130000"/>
              </a:schemeClr>
            </a:gs>
            <a:gs pos="100000">
              <a:schemeClr val="accent1">
                <a:alpha val="50000"/>
                <a:hueOff val="0"/>
                <a:satOff val="0"/>
                <a:lumOff val="0"/>
                <a:alphaOff val="0"/>
                <a:tint val="100000"/>
                <a:shade val="100000"/>
                <a:satMod val="11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Tourists</a:t>
          </a:r>
        </a:p>
      </dsp:txBody>
      <dsp:txXfrm>
        <a:off x="557538" y="1913209"/>
        <a:ext cx="1269595" cy="116379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8/27/2020</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8/27/2020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a:t>
            </a:fld>
            <a:endParaRPr lang="en-US" noProof="0" dirty="0"/>
          </a:p>
        </p:txBody>
      </p:sp>
    </p:spTree>
    <p:extLst>
      <p:ext uri="{BB962C8B-B14F-4D97-AF65-F5344CB8AC3E}">
        <p14:creationId xmlns:p14="http://schemas.microsoft.com/office/powerpoint/2010/main" val="175522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244564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11</a:t>
            </a:fld>
            <a:endParaRPr lang="en-US" noProof="0" dirty="0"/>
          </a:p>
        </p:txBody>
      </p:sp>
    </p:spTree>
    <p:extLst>
      <p:ext uri="{BB962C8B-B14F-4D97-AF65-F5344CB8AC3E}">
        <p14:creationId xmlns:p14="http://schemas.microsoft.com/office/powerpoint/2010/main" val="363704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12</a:t>
            </a:fld>
            <a:endParaRPr lang="en-US" noProof="0" dirty="0"/>
          </a:p>
        </p:txBody>
      </p:sp>
    </p:spTree>
    <p:extLst>
      <p:ext uri="{BB962C8B-B14F-4D97-AF65-F5344CB8AC3E}">
        <p14:creationId xmlns:p14="http://schemas.microsoft.com/office/powerpoint/2010/main" val="59277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8/27/2020</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8/27/2020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8/27/2020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8/27/2020</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8/27/2020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8/27/2020</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8/27/2020</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8/27/2020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8/27/2020</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8/27/2020</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8/27/2020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8/27/2020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8/27/2020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8/27/2020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8/27/2020</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7D5F6B1-1228-4C2A-AE2C-950C34054CE4}"/>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6312023" cy="6864303"/>
          </a:xfrm>
          <a:prstGeom prst="rect">
            <a:avLst/>
          </a:prstGeom>
        </p:spPr>
      </p:pic>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p:txBody>
          <a:bodyPr/>
          <a:lstStyle/>
          <a:p>
            <a:r>
              <a:rPr lang="en-US" dirty="0"/>
              <a:t>MEDIA KIT</a:t>
            </a:r>
          </a:p>
        </p:txBody>
      </p:sp>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6632171" y="5246702"/>
            <a:ext cx="4864412" cy="541449"/>
          </a:xfrm>
        </p:spPr>
        <p:txBody>
          <a:bodyPr>
            <a:normAutofit/>
          </a:bodyPr>
          <a:lstStyle/>
          <a:p>
            <a:r>
              <a:rPr lang="en-US" dirty="0">
                <a:latin typeface="+mj-lt"/>
              </a:rPr>
              <a:t>&lt;YOUR COMPANY NAME	HERE&gt;</a:t>
            </a:r>
          </a:p>
        </p:txBody>
      </p:sp>
      <p:sp>
        <p:nvSpPr>
          <p:cNvPr id="5" name="Subtitle 3">
            <a:extLst>
              <a:ext uri="{FF2B5EF4-FFF2-40B4-BE49-F238E27FC236}">
                <a16:creationId xmlns:a16="http://schemas.microsoft.com/office/drawing/2014/main" id="{74C421AB-8C87-42D8-9741-6D7C3483424D}"/>
              </a:ext>
            </a:extLst>
          </p:cNvPr>
          <p:cNvSpPr txBox="1">
            <a:spLocks/>
          </p:cNvSpPr>
          <p:nvPr/>
        </p:nvSpPr>
        <p:spPr>
          <a:xfrm>
            <a:off x="6629400" y="4186159"/>
            <a:ext cx="3213165" cy="8608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3600" b="1" dirty="0">
                <a:latin typeface="+mj-lt"/>
              </a:rPr>
              <a:t>2020</a:t>
            </a:r>
          </a:p>
        </p:txBody>
      </p:sp>
      <p:pic>
        <p:nvPicPr>
          <p:cNvPr id="2" name="Picture 1" descr="A picture containing drawing&#10;&#10;Description automatically generated">
            <a:extLst>
              <a:ext uri="{FF2B5EF4-FFF2-40B4-BE49-F238E27FC236}">
                <a16:creationId xmlns:a16="http://schemas.microsoft.com/office/drawing/2014/main" id="{171A6454-ECF0-43DB-A32D-2AB045DBB9D4}"/>
              </a:ext>
            </a:extLst>
          </p:cNvPr>
          <p:cNvPicPr>
            <a:picLocks noChangeAspect="1"/>
          </p:cNvPicPr>
          <p:nvPr/>
        </p:nvPicPr>
        <p:blipFill>
          <a:blip r:embed="rId4"/>
          <a:stretch>
            <a:fillRect/>
          </a:stretch>
        </p:blipFill>
        <p:spPr>
          <a:xfrm>
            <a:off x="10233167" y="6202747"/>
            <a:ext cx="1845026" cy="498157"/>
          </a:xfrm>
          <a:prstGeom prst="rect">
            <a:avLst/>
          </a:prstGeom>
        </p:spPr>
      </p:pic>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09A200-4838-4284-BD1E-19701CABB5FE}"/>
              </a:ext>
            </a:extLst>
          </p:cNvPr>
          <p:cNvSpPr>
            <a:spLocks noGrp="1"/>
          </p:cNvSpPr>
          <p:nvPr>
            <p:ph type="title"/>
          </p:nvPr>
        </p:nvSpPr>
        <p:spPr>
          <a:xfrm>
            <a:off x="1097280" y="286603"/>
            <a:ext cx="10058400" cy="1450757"/>
          </a:xfrm>
        </p:spPr>
        <p:txBody>
          <a:bodyPr>
            <a:normAutofit/>
          </a:bodyPr>
          <a:lstStyle/>
          <a:p>
            <a:r>
              <a:rPr lang="en-GB" sz="4000" dirty="0"/>
              <a:t>Fleet – [Number of Cars]</a:t>
            </a:r>
            <a:endParaRPr lang="en-IN" sz="4000" dirty="0"/>
          </a:p>
        </p:txBody>
      </p:sp>
      <p:graphicFrame>
        <p:nvGraphicFramePr>
          <p:cNvPr id="9" name="Content Placeholder 6" descr="This is agenda slide with icons and texts">
            <a:extLst>
              <a:ext uri="{FF2B5EF4-FFF2-40B4-BE49-F238E27FC236}">
                <a16:creationId xmlns:a16="http://schemas.microsoft.com/office/drawing/2014/main" id="{08D3DC19-5976-4026-819D-310A94626986}"/>
              </a:ext>
            </a:extLst>
          </p:cNvPr>
          <p:cNvGraphicFramePr>
            <a:graphicFrameLocks noGrp="1"/>
          </p:cNvGraphicFramePr>
          <p:nvPr>
            <p:ph idx="1"/>
            <p:extLst>
              <p:ext uri="{D42A27DB-BD31-4B8C-83A1-F6EECF244321}">
                <p14:modId xmlns:p14="http://schemas.microsoft.com/office/powerpoint/2010/main" val="2765754738"/>
              </p:ext>
            </p:extLst>
          </p:nvPr>
        </p:nvGraphicFramePr>
        <p:xfrm>
          <a:off x="1177833" y="256004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09475636-4B85-4E7A-BBFB-DD2C2B5D6B41}"/>
              </a:ext>
            </a:extLst>
          </p:cNvPr>
          <p:cNvSpPr txBox="1">
            <a:spLocks/>
          </p:cNvSpPr>
          <p:nvPr/>
        </p:nvSpPr>
        <p:spPr>
          <a:xfrm>
            <a:off x="1177833" y="2009885"/>
            <a:ext cx="6990807" cy="1100320"/>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US" sz="1600" dirty="0">
                <a:solidFill>
                  <a:schemeClr val="tx1">
                    <a:alpha val="80000"/>
                  </a:schemeClr>
                </a:solidFill>
              </a:rPr>
              <a:t>Powerful analytics with real-time monitoring delivers seamless feedback report with detailed impressions, viewability and user interactions.</a:t>
            </a:r>
          </a:p>
        </p:txBody>
      </p:sp>
    </p:spTree>
    <p:extLst>
      <p:ext uri="{BB962C8B-B14F-4D97-AF65-F5344CB8AC3E}">
        <p14:creationId xmlns:p14="http://schemas.microsoft.com/office/powerpoint/2010/main" val="413531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0374C-1A59-4A71-8148-5C0E026A3A75}"/>
              </a:ext>
            </a:extLst>
          </p:cNvPr>
          <p:cNvSpPr>
            <a:spLocks noGrp="1"/>
          </p:cNvSpPr>
          <p:nvPr>
            <p:ph type="title"/>
          </p:nvPr>
        </p:nvSpPr>
        <p:spPr>
          <a:xfrm>
            <a:off x="569686" y="744302"/>
            <a:ext cx="3523343" cy="2093975"/>
          </a:xfrm>
        </p:spPr>
        <p:txBody>
          <a:bodyPr/>
          <a:lstStyle/>
          <a:p>
            <a:r>
              <a:rPr lang="en-US" dirty="0"/>
              <a:t>Demographics</a:t>
            </a:r>
          </a:p>
        </p:txBody>
      </p:sp>
      <p:sp>
        <p:nvSpPr>
          <p:cNvPr id="8" name="Freeform: Shape 8" descr="Plans">
            <a:extLst>
              <a:ext uri="{FF2B5EF4-FFF2-40B4-BE49-F238E27FC236}">
                <a16:creationId xmlns:a16="http://schemas.microsoft.com/office/drawing/2014/main" id="{2DB38FFA-F8F9-4178-AD76-00851D638B92}"/>
              </a:ext>
            </a:extLst>
          </p:cNvPr>
          <p:cNvSpPr/>
          <p:nvPr/>
        </p:nvSpPr>
        <p:spPr>
          <a:xfrm>
            <a:off x="4757976" y="2553504"/>
            <a:ext cx="515064" cy="757216"/>
          </a:xfrm>
          <a:custGeom>
            <a:avLst/>
            <a:gdLst/>
            <a:ahLst/>
            <a:cxnLst>
              <a:cxn ang="3cd4">
                <a:pos x="hc" y="t"/>
              </a:cxn>
              <a:cxn ang="cd2">
                <a:pos x="l" y="vc"/>
              </a:cxn>
              <a:cxn ang="cd4">
                <a:pos x="hc" y="b"/>
              </a:cxn>
              <a:cxn ang="0">
                <a:pos x="r" y="vc"/>
              </a:cxn>
            </a:cxnLst>
            <a:rect l="l" t="t" r="r" b="b"/>
            <a:pathLst>
              <a:path w="3451" h="5073">
                <a:moveTo>
                  <a:pt x="1718" y="668"/>
                </a:moveTo>
                <a:cubicBezTo>
                  <a:pt x="1813" y="668"/>
                  <a:pt x="1892" y="604"/>
                  <a:pt x="1892" y="509"/>
                </a:cubicBezTo>
                <a:cubicBezTo>
                  <a:pt x="1892" y="413"/>
                  <a:pt x="1813" y="350"/>
                  <a:pt x="1718" y="350"/>
                </a:cubicBezTo>
                <a:cubicBezTo>
                  <a:pt x="1638" y="350"/>
                  <a:pt x="1558" y="413"/>
                  <a:pt x="1558" y="509"/>
                </a:cubicBezTo>
                <a:cubicBezTo>
                  <a:pt x="1558" y="604"/>
                  <a:pt x="1638" y="668"/>
                  <a:pt x="1718" y="668"/>
                </a:cubicBezTo>
                <a:close/>
                <a:moveTo>
                  <a:pt x="2242" y="700"/>
                </a:moveTo>
                <a:cubicBezTo>
                  <a:pt x="2227" y="636"/>
                  <a:pt x="2227" y="573"/>
                  <a:pt x="2227" y="509"/>
                </a:cubicBezTo>
                <a:cubicBezTo>
                  <a:pt x="2227" y="222"/>
                  <a:pt x="2004" y="0"/>
                  <a:pt x="1733" y="0"/>
                </a:cubicBezTo>
                <a:cubicBezTo>
                  <a:pt x="1447" y="0"/>
                  <a:pt x="1209" y="222"/>
                  <a:pt x="1209" y="509"/>
                </a:cubicBezTo>
                <a:lnTo>
                  <a:pt x="1209" y="700"/>
                </a:lnTo>
                <a:lnTo>
                  <a:pt x="238" y="700"/>
                </a:lnTo>
                <a:cubicBezTo>
                  <a:pt x="111" y="700"/>
                  <a:pt x="0" y="811"/>
                  <a:pt x="0" y="938"/>
                </a:cubicBezTo>
                <a:lnTo>
                  <a:pt x="0" y="4835"/>
                </a:lnTo>
                <a:cubicBezTo>
                  <a:pt x="0" y="4962"/>
                  <a:pt x="111" y="5073"/>
                  <a:pt x="238" y="5073"/>
                </a:cubicBezTo>
                <a:lnTo>
                  <a:pt x="3212" y="5073"/>
                </a:lnTo>
                <a:cubicBezTo>
                  <a:pt x="3340" y="5073"/>
                  <a:pt x="3451" y="4962"/>
                  <a:pt x="3451" y="4835"/>
                </a:cubicBezTo>
                <a:lnTo>
                  <a:pt x="3451" y="938"/>
                </a:lnTo>
                <a:cubicBezTo>
                  <a:pt x="3451" y="795"/>
                  <a:pt x="3340" y="700"/>
                  <a:pt x="3212" y="700"/>
                </a:cubicBezTo>
                <a:close/>
                <a:moveTo>
                  <a:pt x="1367" y="509"/>
                </a:moveTo>
                <a:cubicBezTo>
                  <a:pt x="1367" y="318"/>
                  <a:pt x="1527" y="159"/>
                  <a:pt x="1733" y="159"/>
                </a:cubicBezTo>
                <a:cubicBezTo>
                  <a:pt x="1908" y="159"/>
                  <a:pt x="2067" y="318"/>
                  <a:pt x="2067" y="509"/>
                </a:cubicBezTo>
                <a:cubicBezTo>
                  <a:pt x="2067" y="716"/>
                  <a:pt x="2067" y="1082"/>
                  <a:pt x="2497" y="1193"/>
                </a:cubicBezTo>
                <a:cubicBezTo>
                  <a:pt x="2624" y="1225"/>
                  <a:pt x="2719" y="1336"/>
                  <a:pt x="2736" y="1479"/>
                </a:cubicBezTo>
                <a:lnTo>
                  <a:pt x="715" y="1479"/>
                </a:lnTo>
                <a:cubicBezTo>
                  <a:pt x="731" y="1352"/>
                  <a:pt x="811" y="1225"/>
                  <a:pt x="938" y="1193"/>
                </a:cubicBezTo>
                <a:cubicBezTo>
                  <a:pt x="1367" y="1082"/>
                  <a:pt x="1367" y="716"/>
                  <a:pt x="1367" y="509"/>
                </a:cubicBezTo>
                <a:close/>
                <a:moveTo>
                  <a:pt x="668" y="1638"/>
                </a:moveTo>
                <a:lnTo>
                  <a:pt x="2767" y="1638"/>
                </a:lnTo>
                <a:cubicBezTo>
                  <a:pt x="2846" y="1638"/>
                  <a:pt x="2894" y="1591"/>
                  <a:pt x="2894" y="1511"/>
                </a:cubicBezTo>
                <a:cubicBezTo>
                  <a:pt x="2894" y="1383"/>
                  <a:pt x="2846" y="1256"/>
                  <a:pt x="2767" y="1177"/>
                </a:cubicBezTo>
                <a:lnTo>
                  <a:pt x="2879" y="1177"/>
                </a:lnTo>
                <a:cubicBezTo>
                  <a:pt x="2910" y="1177"/>
                  <a:pt x="2926" y="1177"/>
                  <a:pt x="2942" y="1193"/>
                </a:cubicBezTo>
                <a:cubicBezTo>
                  <a:pt x="2958" y="1209"/>
                  <a:pt x="2974" y="1240"/>
                  <a:pt x="2974" y="1256"/>
                </a:cubicBezTo>
                <a:lnTo>
                  <a:pt x="2974" y="4517"/>
                </a:lnTo>
                <a:cubicBezTo>
                  <a:pt x="2974" y="4564"/>
                  <a:pt x="2926" y="4596"/>
                  <a:pt x="2879" y="4596"/>
                </a:cubicBezTo>
                <a:lnTo>
                  <a:pt x="556" y="4596"/>
                </a:lnTo>
                <a:cubicBezTo>
                  <a:pt x="509" y="4596"/>
                  <a:pt x="477" y="4564"/>
                  <a:pt x="477" y="4517"/>
                </a:cubicBezTo>
                <a:lnTo>
                  <a:pt x="477" y="1256"/>
                </a:lnTo>
                <a:cubicBezTo>
                  <a:pt x="477" y="1209"/>
                  <a:pt x="509" y="1177"/>
                  <a:pt x="556" y="1177"/>
                </a:cubicBezTo>
                <a:lnTo>
                  <a:pt x="683" y="1177"/>
                </a:lnTo>
                <a:cubicBezTo>
                  <a:pt x="604" y="1272"/>
                  <a:pt x="556" y="1383"/>
                  <a:pt x="556" y="1511"/>
                </a:cubicBezTo>
                <a:cubicBezTo>
                  <a:pt x="556" y="1574"/>
                  <a:pt x="604" y="1638"/>
                  <a:pt x="668" y="1638"/>
                </a:cubicBezTo>
                <a:close/>
                <a:moveTo>
                  <a:pt x="3292" y="938"/>
                </a:moveTo>
                <a:lnTo>
                  <a:pt x="3292" y="4835"/>
                </a:lnTo>
                <a:cubicBezTo>
                  <a:pt x="3292" y="4883"/>
                  <a:pt x="3244" y="4915"/>
                  <a:pt x="3212" y="4915"/>
                </a:cubicBezTo>
                <a:lnTo>
                  <a:pt x="238" y="4915"/>
                </a:lnTo>
                <a:cubicBezTo>
                  <a:pt x="191" y="4915"/>
                  <a:pt x="159" y="4883"/>
                  <a:pt x="159" y="4835"/>
                </a:cubicBezTo>
                <a:lnTo>
                  <a:pt x="159" y="938"/>
                </a:lnTo>
                <a:cubicBezTo>
                  <a:pt x="159" y="891"/>
                  <a:pt x="191" y="859"/>
                  <a:pt x="238" y="859"/>
                </a:cubicBezTo>
                <a:lnTo>
                  <a:pt x="1161" y="859"/>
                </a:lnTo>
                <a:cubicBezTo>
                  <a:pt x="1129" y="922"/>
                  <a:pt x="1065" y="986"/>
                  <a:pt x="986" y="1018"/>
                </a:cubicBezTo>
                <a:lnTo>
                  <a:pt x="970" y="1018"/>
                </a:lnTo>
                <a:lnTo>
                  <a:pt x="556" y="1018"/>
                </a:lnTo>
                <a:cubicBezTo>
                  <a:pt x="429" y="1018"/>
                  <a:pt x="318" y="1129"/>
                  <a:pt x="318" y="1256"/>
                </a:cubicBezTo>
                <a:lnTo>
                  <a:pt x="318" y="4517"/>
                </a:lnTo>
                <a:cubicBezTo>
                  <a:pt x="318" y="4644"/>
                  <a:pt x="429" y="4755"/>
                  <a:pt x="556" y="4755"/>
                </a:cubicBezTo>
                <a:lnTo>
                  <a:pt x="2879" y="4755"/>
                </a:lnTo>
                <a:cubicBezTo>
                  <a:pt x="3022" y="4755"/>
                  <a:pt x="3133" y="4644"/>
                  <a:pt x="3133" y="4517"/>
                </a:cubicBezTo>
                <a:lnTo>
                  <a:pt x="3133" y="1256"/>
                </a:lnTo>
                <a:cubicBezTo>
                  <a:pt x="3133" y="1193"/>
                  <a:pt x="3101" y="1129"/>
                  <a:pt x="3054" y="1082"/>
                </a:cubicBezTo>
                <a:cubicBezTo>
                  <a:pt x="3006" y="1034"/>
                  <a:pt x="2958" y="1018"/>
                  <a:pt x="2879" y="1018"/>
                </a:cubicBezTo>
                <a:lnTo>
                  <a:pt x="2465" y="1018"/>
                </a:lnTo>
                <a:cubicBezTo>
                  <a:pt x="2370" y="986"/>
                  <a:pt x="2306" y="922"/>
                  <a:pt x="2274" y="859"/>
                </a:cubicBezTo>
                <a:lnTo>
                  <a:pt x="3212" y="859"/>
                </a:lnTo>
                <a:cubicBezTo>
                  <a:pt x="3244" y="859"/>
                  <a:pt x="3292" y="891"/>
                  <a:pt x="3292" y="938"/>
                </a:cubicBezTo>
                <a:close/>
                <a:moveTo>
                  <a:pt x="1400" y="3737"/>
                </a:moveTo>
                <a:cubicBezTo>
                  <a:pt x="1415" y="3754"/>
                  <a:pt x="1431" y="3769"/>
                  <a:pt x="1447" y="3769"/>
                </a:cubicBezTo>
                <a:cubicBezTo>
                  <a:pt x="1463" y="3769"/>
                  <a:pt x="1495" y="3754"/>
                  <a:pt x="1510" y="3737"/>
                </a:cubicBezTo>
                <a:lnTo>
                  <a:pt x="2560" y="2688"/>
                </a:lnTo>
                <a:cubicBezTo>
                  <a:pt x="2592" y="2656"/>
                  <a:pt x="2592" y="2592"/>
                  <a:pt x="2560" y="2561"/>
                </a:cubicBezTo>
                <a:cubicBezTo>
                  <a:pt x="2545" y="2545"/>
                  <a:pt x="2481" y="2545"/>
                  <a:pt x="2449" y="2561"/>
                </a:cubicBezTo>
                <a:lnTo>
                  <a:pt x="1447" y="3579"/>
                </a:lnTo>
                <a:lnTo>
                  <a:pt x="1018" y="3133"/>
                </a:lnTo>
                <a:cubicBezTo>
                  <a:pt x="986" y="3101"/>
                  <a:pt x="938" y="3101"/>
                  <a:pt x="906" y="3133"/>
                </a:cubicBezTo>
                <a:cubicBezTo>
                  <a:pt x="874" y="3165"/>
                  <a:pt x="874" y="3228"/>
                  <a:pt x="906" y="3245"/>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aphicFrame>
        <p:nvGraphicFramePr>
          <p:cNvPr id="4" name="Diagram 3">
            <a:extLst>
              <a:ext uri="{FF2B5EF4-FFF2-40B4-BE49-F238E27FC236}">
                <a16:creationId xmlns:a16="http://schemas.microsoft.com/office/drawing/2014/main" id="{8E212864-E980-47FC-B335-1E826465D95D}"/>
              </a:ext>
            </a:extLst>
          </p:cNvPr>
          <p:cNvGraphicFramePr/>
          <p:nvPr>
            <p:extLst>
              <p:ext uri="{D42A27DB-BD31-4B8C-83A1-F6EECF244321}">
                <p14:modId xmlns:p14="http://schemas.microsoft.com/office/powerpoint/2010/main" val="4262205755"/>
              </p:ext>
            </p:extLst>
          </p:nvPr>
        </p:nvGraphicFramePr>
        <p:xfrm>
          <a:off x="6610446" y="1152296"/>
          <a:ext cx="4359597" cy="352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52E2B0C-0CA5-4C43-9ED6-C2DB12D1FE87}"/>
              </a:ext>
            </a:extLst>
          </p:cNvPr>
          <p:cNvSpPr txBox="1"/>
          <p:nvPr/>
        </p:nvSpPr>
        <p:spPr>
          <a:xfrm>
            <a:off x="5425770" y="4005347"/>
            <a:ext cx="1663180" cy="1109214"/>
          </a:xfrm>
          <a:prstGeom prst="rect">
            <a:avLst/>
          </a:prstGeom>
          <a:noFill/>
        </p:spPr>
        <p:txBody>
          <a:bodyPr wrap="square">
            <a:spAutoFit/>
          </a:bodyPr>
          <a:lstStyle/>
          <a:p>
            <a:pPr algn="ctr">
              <a:lnSpc>
                <a:spcPct val="120000"/>
              </a:lnSpc>
              <a:spcBef>
                <a:spcPts val="600"/>
              </a:spcBef>
            </a:pPr>
            <a:r>
              <a:rPr lang="en-GB" sz="1400" dirty="0"/>
              <a:t>Best shoppers, willing to pay for attraction and entertainment</a:t>
            </a:r>
          </a:p>
        </p:txBody>
      </p:sp>
      <p:sp>
        <p:nvSpPr>
          <p:cNvPr id="12" name="TextBox 11">
            <a:extLst>
              <a:ext uri="{FF2B5EF4-FFF2-40B4-BE49-F238E27FC236}">
                <a16:creationId xmlns:a16="http://schemas.microsoft.com/office/drawing/2014/main" id="{3FAD9C74-574B-4C24-B85C-D921D5874C55}"/>
              </a:ext>
            </a:extLst>
          </p:cNvPr>
          <p:cNvSpPr txBox="1"/>
          <p:nvPr/>
        </p:nvSpPr>
        <p:spPr>
          <a:xfrm>
            <a:off x="5581555" y="856221"/>
            <a:ext cx="2661557" cy="592150"/>
          </a:xfrm>
          <a:prstGeom prst="rect">
            <a:avLst/>
          </a:prstGeom>
          <a:noFill/>
        </p:spPr>
        <p:txBody>
          <a:bodyPr wrap="square">
            <a:spAutoFit/>
          </a:bodyPr>
          <a:lstStyle/>
          <a:p>
            <a:pPr algn="ctr">
              <a:lnSpc>
                <a:spcPct val="120000"/>
              </a:lnSpc>
              <a:spcBef>
                <a:spcPts val="600"/>
              </a:spcBef>
            </a:pPr>
            <a:r>
              <a:rPr lang="en-GB" sz="1400" dirty="0"/>
              <a:t>Clients are predominantly from ABC1 demographics</a:t>
            </a:r>
            <a:endParaRPr lang="en-US" sz="1400" dirty="0"/>
          </a:p>
        </p:txBody>
      </p:sp>
      <p:sp>
        <p:nvSpPr>
          <p:cNvPr id="14" name="TextBox 13">
            <a:extLst>
              <a:ext uri="{FF2B5EF4-FFF2-40B4-BE49-F238E27FC236}">
                <a16:creationId xmlns:a16="http://schemas.microsoft.com/office/drawing/2014/main" id="{730A3505-6C23-4F67-9C93-A90A2310B9DE}"/>
              </a:ext>
            </a:extLst>
          </p:cNvPr>
          <p:cNvSpPr txBox="1"/>
          <p:nvPr/>
        </p:nvSpPr>
        <p:spPr>
          <a:xfrm>
            <a:off x="10491539" y="4005347"/>
            <a:ext cx="1663180" cy="1109214"/>
          </a:xfrm>
          <a:prstGeom prst="rect">
            <a:avLst/>
          </a:prstGeom>
          <a:noFill/>
        </p:spPr>
        <p:txBody>
          <a:bodyPr wrap="square">
            <a:spAutoFit/>
          </a:bodyPr>
          <a:lstStyle/>
          <a:p>
            <a:pPr algn="ctr">
              <a:lnSpc>
                <a:spcPct val="120000"/>
              </a:lnSpc>
              <a:spcBef>
                <a:spcPts val="600"/>
              </a:spcBef>
            </a:pPr>
            <a:r>
              <a:rPr lang="en-GB" sz="1400" dirty="0"/>
              <a:t>Higher buying power, value their time and willing to pay for comfort</a:t>
            </a:r>
          </a:p>
        </p:txBody>
      </p:sp>
      <p:sp>
        <p:nvSpPr>
          <p:cNvPr id="15" name="Text Placeholder 8">
            <a:extLst>
              <a:ext uri="{FF2B5EF4-FFF2-40B4-BE49-F238E27FC236}">
                <a16:creationId xmlns:a16="http://schemas.microsoft.com/office/drawing/2014/main" id="{C201E83D-3352-4095-88D2-6A9DD2ECBCBC}"/>
              </a:ext>
            </a:extLst>
          </p:cNvPr>
          <p:cNvSpPr txBox="1">
            <a:spLocks/>
          </p:cNvSpPr>
          <p:nvPr/>
        </p:nvSpPr>
        <p:spPr>
          <a:xfrm>
            <a:off x="580365" y="2553504"/>
            <a:ext cx="3382036" cy="2499069"/>
          </a:xfrm>
          <a:prstGeom prst="rect">
            <a:avLst/>
          </a:prstGeom>
        </p:spPr>
        <p:txBody>
          <a:bodyPr>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sz="1800" dirty="0">
                <a:solidFill>
                  <a:schemeClr val="bg1"/>
                </a:solidFill>
              </a:rPr>
              <a:t>Taxis and ride-hailing cars are peculiar places where it is possible to reach special audience with more buying power. In general 90% of taxi users are willing to pay for comfort, open for new discoveries and value time spent in commuting.</a:t>
            </a:r>
          </a:p>
        </p:txBody>
      </p:sp>
    </p:spTree>
    <p:extLst>
      <p:ext uri="{BB962C8B-B14F-4D97-AF65-F5344CB8AC3E}">
        <p14:creationId xmlns:p14="http://schemas.microsoft.com/office/powerpoint/2010/main" val="263255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sz="4800" dirty="0">
                <a:solidFill>
                  <a:schemeClr val="tx1">
                    <a:lumMod val="75000"/>
                    <a:lumOff val="25000"/>
                  </a:schemeClr>
                </a:solidFill>
              </a:rPr>
              <a:t>Passenger Engagement</a:t>
            </a:r>
          </a:p>
        </p:txBody>
      </p:sp>
      <p:pic>
        <p:nvPicPr>
          <p:cNvPr id="10" name="Picture Placeholder 9">
            <a:extLst>
              <a:ext uri="{FF2B5EF4-FFF2-40B4-BE49-F238E27FC236}">
                <a16:creationId xmlns:a16="http://schemas.microsoft.com/office/drawing/2014/main" id="{7E7516D5-86C5-48B5-8E66-B9E6F735DF5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1" y="0"/>
            <a:ext cx="4398977" cy="6858000"/>
          </a:xfrm>
          <a:prstGeom prst="rect">
            <a:avLst/>
          </a:prstGeom>
        </p:spPr>
      </p:pic>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172074" y="2108201"/>
            <a:ext cx="6131652" cy="3760891"/>
          </a:xfrm>
        </p:spPr>
        <p:txBody>
          <a:bodyPr vert="horz" lIns="0" tIns="45720" rIns="0" bIns="45720" rtlCol="0">
            <a:normAutofit/>
          </a:bodyPr>
          <a:lstStyle/>
          <a:p>
            <a:pPr>
              <a:lnSpc>
                <a:spcPct val="120000"/>
              </a:lnSpc>
            </a:pPr>
            <a:r>
              <a:rPr lang="en-US" sz="1800" dirty="0">
                <a:solidFill>
                  <a:schemeClr val="tx1">
                    <a:alpha val="80000"/>
                  </a:schemeClr>
                </a:solidFill>
              </a:rPr>
              <a:t>The report results has proved the high efficiency of the media.</a:t>
            </a:r>
          </a:p>
        </p:txBody>
      </p:sp>
      <p:sp>
        <p:nvSpPr>
          <p:cNvPr id="11" name="Donut 4">
            <a:extLst>
              <a:ext uri="{FF2B5EF4-FFF2-40B4-BE49-F238E27FC236}">
                <a16:creationId xmlns:a16="http://schemas.microsoft.com/office/drawing/2014/main" id="{BDAA1F62-AD85-4AAF-99CF-458317673CA6}"/>
              </a:ext>
            </a:extLst>
          </p:cNvPr>
          <p:cNvSpPr/>
          <p:nvPr/>
        </p:nvSpPr>
        <p:spPr>
          <a:xfrm>
            <a:off x="9699356" y="3081692"/>
            <a:ext cx="1456323" cy="1455473"/>
          </a:xfrm>
          <a:prstGeom prst="donut">
            <a:avLst>
              <a:gd name="adj" fmla="val 11430"/>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4000" dirty="0">
                <a:solidFill>
                  <a:schemeClr val="tx1"/>
                </a:solidFill>
                <a:ea typeface="Cinzel" charset="0"/>
                <a:cs typeface="Cinzel" charset="0"/>
              </a:rPr>
              <a:t>4.07</a:t>
            </a:r>
            <a:r>
              <a:rPr lang="en-US" sz="2000" dirty="0">
                <a:solidFill>
                  <a:schemeClr val="tx1"/>
                </a:solidFill>
                <a:ea typeface="Cinzel" charset="0"/>
                <a:cs typeface="Cinzel" charset="0"/>
              </a:rPr>
              <a:t>%</a:t>
            </a:r>
            <a:endParaRPr lang="en-US" sz="2000" baseline="30000" dirty="0">
              <a:solidFill>
                <a:schemeClr val="tx1"/>
              </a:solidFill>
              <a:ea typeface="Cinzel" charset="0"/>
              <a:cs typeface="Cinzel" charset="0"/>
            </a:endParaRPr>
          </a:p>
        </p:txBody>
      </p:sp>
      <p:sp>
        <p:nvSpPr>
          <p:cNvPr id="14" name="Donut 7">
            <a:extLst>
              <a:ext uri="{FF2B5EF4-FFF2-40B4-BE49-F238E27FC236}">
                <a16:creationId xmlns:a16="http://schemas.microsoft.com/office/drawing/2014/main" id="{237006E0-FE4B-4110-AFDA-D0B64BC17E25}"/>
              </a:ext>
            </a:extLst>
          </p:cNvPr>
          <p:cNvSpPr/>
          <p:nvPr/>
        </p:nvSpPr>
        <p:spPr>
          <a:xfrm>
            <a:off x="7471129" y="3081692"/>
            <a:ext cx="1455471" cy="1455471"/>
          </a:xfrm>
          <a:prstGeom prst="donut">
            <a:avLst>
              <a:gd name="adj" fmla="val 12696"/>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4000" dirty="0">
                <a:solidFill>
                  <a:schemeClr val="tx1"/>
                </a:solidFill>
                <a:ea typeface="Cinzel" charset="0"/>
                <a:cs typeface="Cinzel" charset="0"/>
              </a:rPr>
              <a:t>82</a:t>
            </a:r>
          </a:p>
          <a:p>
            <a:pPr algn="ctr">
              <a:lnSpc>
                <a:spcPct val="80000"/>
              </a:lnSpc>
            </a:pPr>
            <a:r>
              <a:rPr lang="en-US" sz="2000" dirty="0">
                <a:solidFill>
                  <a:schemeClr val="tx1"/>
                </a:solidFill>
                <a:ea typeface="Cinzel" charset="0"/>
                <a:cs typeface="Cinzel" charset="0"/>
              </a:rPr>
              <a:t>%</a:t>
            </a:r>
            <a:endParaRPr lang="en-US" sz="3200" baseline="30000" dirty="0">
              <a:solidFill>
                <a:schemeClr val="tx1"/>
              </a:solidFill>
              <a:ea typeface="Cinzel" charset="0"/>
              <a:cs typeface="Cinzel" charset="0"/>
            </a:endParaRPr>
          </a:p>
        </p:txBody>
      </p:sp>
      <p:sp>
        <p:nvSpPr>
          <p:cNvPr id="20" name="Donut 10">
            <a:extLst>
              <a:ext uri="{FF2B5EF4-FFF2-40B4-BE49-F238E27FC236}">
                <a16:creationId xmlns:a16="http://schemas.microsoft.com/office/drawing/2014/main" id="{5F73E6AC-D218-409E-98D6-31B00041A1A5}"/>
              </a:ext>
            </a:extLst>
          </p:cNvPr>
          <p:cNvSpPr/>
          <p:nvPr/>
        </p:nvSpPr>
        <p:spPr>
          <a:xfrm>
            <a:off x="5242903" y="3081694"/>
            <a:ext cx="1455471" cy="1455471"/>
          </a:xfrm>
          <a:prstGeom prst="donut">
            <a:avLst>
              <a:gd name="adj" fmla="val 12934"/>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4000" dirty="0">
                <a:solidFill>
                  <a:schemeClr val="tx1"/>
                </a:solidFill>
                <a:ea typeface="Cinzel" charset="0"/>
                <a:cs typeface="Cinzel" charset="0"/>
              </a:rPr>
              <a:t>98</a:t>
            </a:r>
          </a:p>
          <a:p>
            <a:pPr algn="ctr">
              <a:lnSpc>
                <a:spcPct val="80000"/>
              </a:lnSpc>
            </a:pPr>
            <a:r>
              <a:rPr lang="en-US" sz="2000" dirty="0">
                <a:solidFill>
                  <a:schemeClr val="tx1"/>
                </a:solidFill>
                <a:ea typeface="Cinzel" charset="0"/>
                <a:cs typeface="Cinzel" charset="0"/>
              </a:rPr>
              <a:t>%</a:t>
            </a:r>
            <a:endParaRPr lang="en-US" sz="2000" baseline="30000" dirty="0">
              <a:solidFill>
                <a:schemeClr val="tx1"/>
              </a:solidFill>
              <a:ea typeface="Cinzel" charset="0"/>
              <a:cs typeface="Cinzel" charset="0"/>
            </a:endParaRPr>
          </a:p>
        </p:txBody>
      </p:sp>
      <p:sp>
        <p:nvSpPr>
          <p:cNvPr id="23" name="TextBox 22">
            <a:extLst>
              <a:ext uri="{FF2B5EF4-FFF2-40B4-BE49-F238E27FC236}">
                <a16:creationId xmlns:a16="http://schemas.microsoft.com/office/drawing/2014/main" id="{F2A6AF4F-7723-49EA-B238-E447D9F7B5D2}"/>
              </a:ext>
            </a:extLst>
          </p:cNvPr>
          <p:cNvSpPr txBox="1"/>
          <p:nvPr/>
        </p:nvSpPr>
        <p:spPr>
          <a:xfrm>
            <a:off x="4908851" y="4601567"/>
            <a:ext cx="1980000" cy="850682"/>
          </a:xfrm>
          <a:prstGeom prst="rect">
            <a:avLst/>
          </a:prstGeom>
          <a:noFill/>
        </p:spPr>
        <p:txBody>
          <a:bodyPr wrap="square">
            <a:spAutoFit/>
          </a:bodyPr>
          <a:lstStyle/>
          <a:p>
            <a:pPr algn="ctr">
              <a:lnSpc>
                <a:spcPct val="120000"/>
              </a:lnSpc>
            </a:pPr>
            <a:r>
              <a:rPr lang="en-US" sz="1400" dirty="0">
                <a:solidFill>
                  <a:schemeClr val="tx1"/>
                </a:solidFill>
                <a:ea typeface="Open Sans" charset="0"/>
                <a:cs typeface="Open Sans" charset="0"/>
              </a:rPr>
              <a:t>Of the passengers did not switch off the screen.</a:t>
            </a:r>
          </a:p>
        </p:txBody>
      </p:sp>
      <p:sp>
        <p:nvSpPr>
          <p:cNvPr id="24" name="TextBox 23">
            <a:extLst>
              <a:ext uri="{FF2B5EF4-FFF2-40B4-BE49-F238E27FC236}">
                <a16:creationId xmlns:a16="http://schemas.microsoft.com/office/drawing/2014/main" id="{EAA121F4-8A57-4C73-8182-1ED6EF033DC1}"/>
              </a:ext>
            </a:extLst>
          </p:cNvPr>
          <p:cNvSpPr txBox="1"/>
          <p:nvPr/>
        </p:nvSpPr>
        <p:spPr>
          <a:xfrm>
            <a:off x="9438903" y="4601567"/>
            <a:ext cx="1980000" cy="850682"/>
          </a:xfrm>
          <a:prstGeom prst="rect">
            <a:avLst/>
          </a:prstGeom>
          <a:noFill/>
        </p:spPr>
        <p:txBody>
          <a:bodyPr wrap="square">
            <a:spAutoFit/>
          </a:bodyPr>
          <a:lstStyle/>
          <a:p>
            <a:pPr algn="ctr">
              <a:lnSpc>
                <a:spcPct val="120000"/>
              </a:lnSpc>
            </a:pPr>
            <a:r>
              <a:rPr lang="en-US" sz="1400" dirty="0">
                <a:solidFill>
                  <a:schemeClr val="tx1"/>
                </a:solidFill>
                <a:ea typeface="Open Sans" charset="0"/>
                <a:cs typeface="Open Sans" charset="0"/>
              </a:rPr>
              <a:t>Average CTR (Clickthrough Rate) for advertising content.</a:t>
            </a:r>
          </a:p>
        </p:txBody>
      </p:sp>
      <p:sp>
        <p:nvSpPr>
          <p:cNvPr id="25" name="TextBox 24">
            <a:extLst>
              <a:ext uri="{FF2B5EF4-FFF2-40B4-BE49-F238E27FC236}">
                <a16:creationId xmlns:a16="http://schemas.microsoft.com/office/drawing/2014/main" id="{9069EE9C-8091-4D3D-BFEF-1388F2C8E324}"/>
              </a:ext>
            </a:extLst>
          </p:cNvPr>
          <p:cNvSpPr txBox="1"/>
          <p:nvPr/>
        </p:nvSpPr>
        <p:spPr>
          <a:xfrm>
            <a:off x="7247237" y="4601567"/>
            <a:ext cx="1980000" cy="850682"/>
          </a:xfrm>
          <a:prstGeom prst="rect">
            <a:avLst/>
          </a:prstGeom>
          <a:noFill/>
        </p:spPr>
        <p:txBody>
          <a:bodyPr wrap="square">
            <a:spAutoFit/>
          </a:bodyPr>
          <a:lstStyle/>
          <a:p>
            <a:pPr algn="ctr">
              <a:lnSpc>
                <a:spcPct val="120000"/>
              </a:lnSpc>
            </a:pPr>
            <a:r>
              <a:rPr lang="en-US" sz="1400" dirty="0">
                <a:solidFill>
                  <a:schemeClr val="tx1"/>
                </a:solidFill>
                <a:ea typeface="Open Sans" charset="0"/>
                <a:cs typeface="Open Sans" charset="0"/>
              </a:rPr>
              <a:t>Satisfaction rate according to integrated Smiley Survey </a:t>
            </a:r>
          </a:p>
        </p:txBody>
      </p:sp>
    </p:spTree>
    <p:extLst>
      <p:ext uri="{BB962C8B-B14F-4D97-AF65-F5344CB8AC3E}">
        <p14:creationId xmlns:p14="http://schemas.microsoft.com/office/powerpoint/2010/main" val="180767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09A200-4838-4284-BD1E-19701CABB5FE}"/>
              </a:ext>
            </a:extLst>
          </p:cNvPr>
          <p:cNvSpPr>
            <a:spLocks noGrp="1"/>
          </p:cNvSpPr>
          <p:nvPr>
            <p:ph type="title"/>
          </p:nvPr>
        </p:nvSpPr>
        <p:spPr>
          <a:xfrm>
            <a:off x="1097280" y="286603"/>
            <a:ext cx="10058400" cy="1450757"/>
          </a:xfrm>
        </p:spPr>
        <p:txBody>
          <a:bodyPr>
            <a:normAutofit/>
          </a:bodyPr>
          <a:lstStyle/>
          <a:p>
            <a:r>
              <a:rPr lang="en-GB" sz="4000" dirty="0"/>
              <a:t>User Interaction</a:t>
            </a:r>
            <a:endParaRPr lang="en-IN" sz="4000" dirty="0"/>
          </a:p>
        </p:txBody>
      </p:sp>
      <p:sp>
        <p:nvSpPr>
          <p:cNvPr id="4" name="Content Placeholder 2">
            <a:extLst>
              <a:ext uri="{FF2B5EF4-FFF2-40B4-BE49-F238E27FC236}">
                <a16:creationId xmlns:a16="http://schemas.microsoft.com/office/drawing/2014/main" id="{09475636-4B85-4E7A-BBFB-DD2C2B5D6B41}"/>
              </a:ext>
            </a:extLst>
          </p:cNvPr>
          <p:cNvSpPr txBox="1">
            <a:spLocks/>
          </p:cNvSpPr>
          <p:nvPr/>
        </p:nvSpPr>
        <p:spPr>
          <a:xfrm>
            <a:off x="1177833" y="2009885"/>
            <a:ext cx="6990807" cy="1100320"/>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GB" sz="1600" dirty="0">
                <a:solidFill>
                  <a:schemeClr val="tx1">
                    <a:alpha val="80000"/>
                  </a:schemeClr>
                </a:solidFill>
              </a:rPr>
              <a:t>The interaction measured by means of taps on links of the advertising.</a:t>
            </a:r>
          </a:p>
        </p:txBody>
      </p:sp>
      <p:cxnSp>
        <p:nvCxnSpPr>
          <p:cNvPr id="30" name="Straight Connector 29">
            <a:extLst>
              <a:ext uri="{FF2B5EF4-FFF2-40B4-BE49-F238E27FC236}">
                <a16:creationId xmlns:a16="http://schemas.microsoft.com/office/drawing/2014/main" id="{64FC69F9-F52A-4144-8921-0FC6F821828E}"/>
              </a:ext>
            </a:extLst>
          </p:cNvPr>
          <p:cNvCxnSpPr/>
          <p:nvPr/>
        </p:nvCxnSpPr>
        <p:spPr>
          <a:xfrm>
            <a:off x="1546230" y="3933533"/>
            <a:ext cx="0" cy="121336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964796-3E1A-4241-8AFF-CA1E5C131F61}"/>
              </a:ext>
            </a:extLst>
          </p:cNvPr>
          <p:cNvCxnSpPr/>
          <p:nvPr/>
        </p:nvCxnSpPr>
        <p:spPr>
          <a:xfrm>
            <a:off x="3119852" y="4404203"/>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FE7850-D980-43DC-8762-FD1E1B03C4D5}"/>
              </a:ext>
            </a:extLst>
          </p:cNvPr>
          <p:cNvCxnSpPr/>
          <p:nvPr/>
        </p:nvCxnSpPr>
        <p:spPr>
          <a:xfrm>
            <a:off x="4728974" y="3297489"/>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55D99A-995E-4C58-8261-AA3986AADCC5}"/>
              </a:ext>
            </a:extLst>
          </p:cNvPr>
          <p:cNvCxnSpPr/>
          <p:nvPr/>
        </p:nvCxnSpPr>
        <p:spPr>
          <a:xfrm>
            <a:off x="6456937" y="3574384"/>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B454D0A-4307-41B8-BF18-F67B35D2CA86}"/>
              </a:ext>
            </a:extLst>
          </p:cNvPr>
          <p:cNvCxnSpPr/>
          <p:nvPr/>
        </p:nvCxnSpPr>
        <p:spPr>
          <a:xfrm>
            <a:off x="8071167" y="3025507"/>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5" name="Freeform 7">
            <a:extLst>
              <a:ext uri="{FF2B5EF4-FFF2-40B4-BE49-F238E27FC236}">
                <a16:creationId xmlns:a16="http://schemas.microsoft.com/office/drawing/2014/main" id="{B4B69335-2399-4B2A-96B5-9084FC1E9C2E}"/>
              </a:ext>
            </a:extLst>
          </p:cNvPr>
          <p:cNvSpPr>
            <a:spLocks/>
          </p:cNvSpPr>
          <p:nvPr/>
        </p:nvSpPr>
        <p:spPr bwMode="auto">
          <a:xfrm rot="20357165">
            <a:off x="1496133" y="3558551"/>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7">
            <a:extLst>
              <a:ext uri="{FF2B5EF4-FFF2-40B4-BE49-F238E27FC236}">
                <a16:creationId xmlns:a16="http://schemas.microsoft.com/office/drawing/2014/main" id="{EB068D74-EB73-4D75-B6FC-8173D9FE5597}"/>
              </a:ext>
            </a:extLst>
          </p:cNvPr>
          <p:cNvSpPr>
            <a:spLocks/>
          </p:cNvSpPr>
          <p:nvPr/>
        </p:nvSpPr>
        <p:spPr bwMode="auto">
          <a:xfrm rot="20366694">
            <a:off x="1279907" y="3526420"/>
            <a:ext cx="2076239" cy="141676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gradFill flip="none" rotWithShape="1">
            <a:gsLst>
              <a:gs pos="100000">
                <a:schemeClr val="accent1">
                  <a:alpha val="20000"/>
                </a:schemeClr>
              </a:gs>
              <a:gs pos="0">
                <a:schemeClr val="bg1">
                  <a:alpha val="0"/>
                </a:schemeClr>
              </a:gs>
            </a:gsLst>
            <a:lin ang="2700000" scaled="1"/>
            <a:tileRect/>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37" name="Freeform 8">
            <a:extLst>
              <a:ext uri="{FF2B5EF4-FFF2-40B4-BE49-F238E27FC236}">
                <a16:creationId xmlns:a16="http://schemas.microsoft.com/office/drawing/2014/main" id="{7D6201EB-6DDC-44D8-9F69-DA81FF377BB1}"/>
              </a:ext>
            </a:extLst>
          </p:cNvPr>
          <p:cNvSpPr>
            <a:spLocks/>
          </p:cNvSpPr>
          <p:nvPr/>
        </p:nvSpPr>
        <p:spPr bwMode="auto">
          <a:xfrm rot="21137672">
            <a:off x="3057576" y="3161482"/>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solidFill>
            <a:schemeClr val="bg1"/>
          </a:solidFill>
          <a:ln w="25400">
            <a:solidFill>
              <a:schemeClr val="accent2"/>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8">
            <a:extLst>
              <a:ext uri="{FF2B5EF4-FFF2-40B4-BE49-F238E27FC236}">
                <a16:creationId xmlns:a16="http://schemas.microsoft.com/office/drawing/2014/main" id="{C2D63A51-91FE-4E57-8949-217618B81142}"/>
              </a:ext>
            </a:extLst>
          </p:cNvPr>
          <p:cNvSpPr>
            <a:spLocks/>
          </p:cNvSpPr>
          <p:nvPr/>
        </p:nvSpPr>
        <p:spPr bwMode="auto">
          <a:xfrm rot="21084566">
            <a:off x="3057835" y="3191351"/>
            <a:ext cx="2077924" cy="1415080"/>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gradFill>
            <a:gsLst>
              <a:gs pos="99000">
                <a:schemeClr val="accent2">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39" name="Freeform 6">
            <a:extLst>
              <a:ext uri="{FF2B5EF4-FFF2-40B4-BE49-F238E27FC236}">
                <a16:creationId xmlns:a16="http://schemas.microsoft.com/office/drawing/2014/main" id="{F3341EAD-7A8E-4CD0-84DA-BD3941192495}"/>
              </a:ext>
            </a:extLst>
          </p:cNvPr>
          <p:cNvSpPr>
            <a:spLocks/>
          </p:cNvSpPr>
          <p:nvPr/>
        </p:nvSpPr>
        <p:spPr bwMode="auto">
          <a:xfrm rot="2476766">
            <a:off x="4812498" y="2702512"/>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solidFill>
            <a:schemeClr val="bg1"/>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sz="1800"/>
          </a:p>
        </p:txBody>
      </p:sp>
      <p:sp>
        <p:nvSpPr>
          <p:cNvPr id="40" name="Freeform 6">
            <a:extLst>
              <a:ext uri="{FF2B5EF4-FFF2-40B4-BE49-F238E27FC236}">
                <a16:creationId xmlns:a16="http://schemas.microsoft.com/office/drawing/2014/main" id="{1CB77E18-4369-477B-94AC-42A04A93125E}"/>
              </a:ext>
            </a:extLst>
          </p:cNvPr>
          <p:cNvSpPr>
            <a:spLocks/>
          </p:cNvSpPr>
          <p:nvPr/>
        </p:nvSpPr>
        <p:spPr bwMode="auto">
          <a:xfrm rot="2402650">
            <a:off x="4725872" y="2704608"/>
            <a:ext cx="2076239" cy="1415080"/>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gradFill>
            <a:gsLst>
              <a:gs pos="99000">
                <a:schemeClr val="accent3">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41" name="Freeform 9">
            <a:extLst>
              <a:ext uri="{FF2B5EF4-FFF2-40B4-BE49-F238E27FC236}">
                <a16:creationId xmlns:a16="http://schemas.microsoft.com/office/drawing/2014/main" id="{B0FAD0E5-12B3-4205-939D-0B41607D44A2}"/>
              </a:ext>
            </a:extLst>
          </p:cNvPr>
          <p:cNvSpPr>
            <a:spLocks/>
          </p:cNvSpPr>
          <p:nvPr/>
        </p:nvSpPr>
        <p:spPr bwMode="auto">
          <a:xfrm rot="18609815">
            <a:off x="6487329" y="2552026"/>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solidFill>
            <a:schemeClr val="bg1"/>
          </a:solidFill>
          <a:ln w="25400">
            <a:solidFill>
              <a:schemeClr val="accent4"/>
            </a:solidFill>
          </a:ln>
        </p:spPr>
        <p:txBody>
          <a:bodyPr vert="horz" wrap="square" lIns="91440" tIns="45720" rIns="91440" bIns="45720" numCol="1" anchor="t" anchorCtr="0" compatLnSpc="1">
            <a:prstTxWarp prst="textNoShape">
              <a:avLst/>
            </a:prstTxWarp>
          </a:bodyPr>
          <a:lstStyle/>
          <a:p>
            <a:endParaRPr lang="en-US" sz="1800"/>
          </a:p>
        </p:txBody>
      </p:sp>
      <p:sp>
        <p:nvSpPr>
          <p:cNvPr id="42" name="Freeform 9">
            <a:extLst>
              <a:ext uri="{FF2B5EF4-FFF2-40B4-BE49-F238E27FC236}">
                <a16:creationId xmlns:a16="http://schemas.microsoft.com/office/drawing/2014/main" id="{B4F8B008-636D-43D3-B589-06B4E4C891C9}"/>
              </a:ext>
            </a:extLst>
          </p:cNvPr>
          <p:cNvSpPr>
            <a:spLocks/>
          </p:cNvSpPr>
          <p:nvPr/>
        </p:nvSpPr>
        <p:spPr bwMode="auto">
          <a:xfrm rot="18412360">
            <a:off x="6362116" y="2624311"/>
            <a:ext cx="2076239" cy="1415080"/>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gradFill>
            <a:gsLst>
              <a:gs pos="98000">
                <a:schemeClr val="accent4">
                  <a:alpha val="20000"/>
                </a:schemeClr>
              </a:gs>
              <a:gs pos="0">
                <a:schemeClr val="bg1">
                  <a:alpha val="0"/>
                </a:schemeClr>
              </a:gs>
            </a:gsLst>
            <a:lin ang="2700000" scaled="1"/>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43" name="Freeform 5">
            <a:extLst>
              <a:ext uri="{FF2B5EF4-FFF2-40B4-BE49-F238E27FC236}">
                <a16:creationId xmlns:a16="http://schemas.microsoft.com/office/drawing/2014/main" id="{A3D13BD7-1297-4D6D-A1C6-6628BDAD889E}"/>
              </a:ext>
            </a:extLst>
          </p:cNvPr>
          <p:cNvSpPr>
            <a:spLocks/>
          </p:cNvSpPr>
          <p:nvPr/>
        </p:nvSpPr>
        <p:spPr bwMode="auto">
          <a:xfrm rot="4333579">
            <a:off x="8002998" y="3027314"/>
            <a:ext cx="2261077"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solidFill>
            <a:schemeClr val="bg1"/>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sz="1800"/>
          </a:p>
        </p:txBody>
      </p:sp>
      <p:sp>
        <p:nvSpPr>
          <p:cNvPr id="44" name="Freeform 5">
            <a:extLst>
              <a:ext uri="{FF2B5EF4-FFF2-40B4-BE49-F238E27FC236}">
                <a16:creationId xmlns:a16="http://schemas.microsoft.com/office/drawing/2014/main" id="{B6B8D9DC-89AE-4116-A84B-3A234A3C5C50}"/>
              </a:ext>
            </a:extLst>
          </p:cNvPr>
          <p:cNvSpPr>
            <a:spLocks/>
          </p:cNvSpPr>
          <p:nvPr/>
        </p:nvSpPr>
        <p:spPr bwMode="auto">
          <a:xfrm rot="4368351">
            <a:off x="7874621" y="2895612"/>
            <a:ext cx="2261077" cy="1415080"/>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gradFill>
            <a:gsLst>
              <a:gs pos="100000">
                <a:schemeClr val="accent5">
                  <a:alpha val="20000"/>
                </a:schemeClr>
              </a:gs>
              <a:gs pos="0">
                <a:schemeClr val="bg1">
                  <a:alpha val="0"/>
                </a:schemeClr>
              </a:gs>
            </a:gsLst>
            <a:lin ang="0" scaled="0"/>
          </a:gradFill>
          <a:ln w="25400">
            <a:noFill/>
          </a:ln>
        </p:spPr>
        <p:txBody>
          <a:bodyPr vert="horz" wrap="square" lIns="91440" tIns="45720" rIns="91440" bIns="45720" numCol="1" anchor="t" anchorCtr="0" compatLnSpc="1">
            <a:prstTxWarp prst="textNoShape">
              <a:avLst/>
            </a:prstTxWarp>
          </a:bodyPr>
          <a:lstStyle/>
          <a:p>
            <a:endParaRPr lang="en-US" sz="1800"/>
          </a:p>
        </p:txBody>
      </p:sp>
      <p:sp>
        <p:nvSpPr>
          <p:cNvPr id="45" name="Oval 44">
            <a:extLst>
              <a:ext uri="{FF2B5EF4-FFF2-40B4-BE49-F238E27FC236}">
                <a16:creationId xmlns:a16="http://schemas.microsoft.com/office/drawing/2014/main" id="{9EA650B7-CFCB-42B6-8BB7-705B601FB798}"/>
              </a:ext>
            </a:extLst>
          </p:cNvPr>
          <p:cNvSpPr/>
          <p:nvPr/>
        </p:nvSpPr>
        <p:spPr>
          <a:xfrm>
            <a:off x="1371847" y="3777845"/>
            <a:ext cx="720000" cy="720000"/>
          </a:xfrm>
          <a:prstGeom prst="ellipse">
            <a:avLst/>
          </a:prstGeom>
          <a:solidFill>
            <a:schemeClr val="accent1"/>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1</a:t>
            </a:r>
            <a:r>
              <a:rPr lang="en-US" b="1">
                <a:solidFill>
                  <a:srgbClr val="FFFFFF"/>
                </a:solidFill>
              </a:rPr>
              <a:t>2%</a:t>
            </a:r>
          </a:p>
        </p:txBody>
      </p:sp>
      <p:sp>
        <p:nvSpPr>
          <p:cNvPr id="46" name="Oval 45">
            <a:extLst>
              <a:ext uri="{FF2B5EF4-FFF2-40B4-BE49-F238E27FC236}">
                <a16:creationId xmlns:a16="http://schemas.microsoft.com/office/drawing/2014/main" id="{FB9A7E93-DD08-4549-ADD8-5D84A86B7219}"/>
              </a:ext>
            </a:extLst>
          </p:cNvPr>
          <p:cNvSpPr/>
          <p:nvPr/>
        </p:nvSpPr>
        <p:spPr>
          <a:xfrm>
            <a:off x="3002041" y="4047413"/>
            <a:ext cx="720000" cy="720000"/>
          </a:xfrm>
          <a:prstGeom prst="ellipse">
            <a:avLst/>
          </a:prstGeom>
          <a:solidFill>
            <a:schemeClr val="accent2"/>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b="1">
                <a:solidFill>
                  <a:srgbClr val="FFFFFF"/>
                </a:solidFill>
              </a:rPr>
              <a:t>10%</a:t>
            </a:r>
          </a:p>
        </p:txBody>
      </p:sp>
      <p:sp>
        <p:nvSpPr>
          <p:cNvPr id="47" name="Oval 46">
            <a:extLst>
              <a:ext uri="{FF2B5EF4-FFF2-40B4-BE49-F238E27FC236}">
                <a16:creationId xmlns:a16="http://schemas.microsoft.com/office/drawing/2014/main" id="{1D87C43B-46ED-492C-8086-88FF8C771212}"/>
              </a:ext>
            </a:extLst>
          </p:cNvPr>
          <p:cNvSpPr/>
          <p:nvPr/>
        </p:nvSpPr>
        <p:spPr>
          <a:xfrm>
            <a:off x="4580978" y="2868957"/>
            <a:ext cx="720000" cy="720000"/>
          </a:xfrm>
          <a:prstGeom prst="ellipse">
            <a:avLst/>
          </a:prstGeom>
          <a:solidFill>
            <a:schemeClr val="accent3"/>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a:t>
            </a:r>
            <a:r>
              <a:rPr lang="en-US" b="1">
                <a:solidFill>
                  <a:srgbClr val="FFFFFF"/>
                </a:solidFill>
              </a:rPr>
              <a:t>2%</a:t>
            </a:r>
          </a:p>
        </p:txBody>
      </p:sp>
      <p:sp>
        <p:nvSpPr>
          <p:cNvPr id="48" name="Oval 47">
            <a:extLst>
              <a:ext uri="{FF2B5EF4-FFF2-40B4-BE49-F238E27FC236}">
                <a16:creationId xmlns:a16="http://schemas.microsoft.com/office/drawing/2014/main" id="{9AE155BB-2BA8-4EBA-94F7-682E393F5DA0}"/>
              </a:ext>
            </a:extLst>
          </p:cNvPr>
          <p:cNvSpPr/>
          <p:nvPr/>
        </p:nvSpPr>
        <p:spPr>
          <a:xfrm>
            <a:off x="6335213" y="3202081"/>
            <a:ext cx="720000" cy="720000"/>
          </a:xfrm>
          <a:prstGeom prst="ellipse">
            <a:avLst/>
          </a:prstGeom>
          <a:solidFill>
            <a:schemeClr val="accent4"/>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20%</a:t>
            </a:r>
            <a:endParaRPr lang="en-US" b="1">
              <a:solidFill>
                <a:srgbClr val="FFFFFF"/>
              </a:solidFill>
            </a:endParaRPr>
          </a:p>
        </p:txBody>
      </p:sp>
      <p:sp>
        <p:nvSpPr>
          <p:cNvPr id="49" name="Oval 48">
            <a:extLst>
              <a:ext uri="{FF2B5EF4-FFF2-40B4-BE49-F238E27FC236}">
                <a16:creationId xmlns:a16="http://schemas.microsoft.com/office/drawing/2014/main" id="{BBD9F839-5836-418B-943E-41F9E57EC93B}"/>
              </a:ext>
            </a:extLst>
          </p:cNvPr>
          <p:cNvSpPr/>
          <p:nvPr/>
        </p:nvSpPr>
        <p:spPr>
          <a:xfrm>
            <a:off x="7945428" y="2595582"/>
            <a:ext cx="720000" cy="720000"/>
          </a:xfrm>
          <a:prstGeom prst="ellipse">
            <a:avLst/>
          </a:prstGeom>
          <a:solidFill>
            <a:schemeClr val="accent5"/>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GB" b="1">
                <a:solidFill>
                  <a:srgbClr val="FFFFFF"/>
                </a:solidFill>
              </a:rPr>
              <a:t>26</a:t>
            </a:r>
            <a:r>
              <a:rPr lang="en-US" b="1">
                <a:solidFill>
                  <a:srgbClr val="FFFFFF"/>
                </a:solidFill>
              </a:rPr>
              <a:t>%</a:t>
            </a:r>
          </a:p>
        </p:txBody>
      </p:sp>
      <p:sp>
        <p:nvSpPr>
          <p:cNvPr id="50" name="TextBox 49">
            <a:extLst>
              <a:ext uri="{FF2B5EF4-FFF2-40B4-BE49-F238E27FC236}">
                <a16:creationId xmlns:a16="http://schemas.microsoft.com/office/drawing/2014/main" id="{7CEBC383-1D47-4C36-8760-3B017751AC0C}"/>
              </a:ext>
            </a:extLst>
          </p:cNvPr>
          <p:cNvSpPr txBox="1"/>
          <p:nvPr/>
        </p:nvSpPr>
        <p:spPr>
          <a:xfrm>
            <a:off x="1546230" y="5217779"/>
            <a:ext cx="1344495" cy="927754"/>
          </a:xfrm>
          <a:prstGeom prst="rect">
            <a:avLst/>
          </a:prstGeom>
          <a:noFill/>
        </p:spPr>
        <p:txBody>
          <a:bodyPr wrap="square" lIns="0" rIns="0" rtlCol="0">
            <a:spAutoFit/>
          </a:bodyPr>
          <a:lstStyle/>
          <a:p>
            <a:pPr>
              <a:lnSpc>
                <a:spcPct val="120000"/>
              </a:lnSpc>
              <a:spcBef>
                <a:spcPts val="600"/>
              </a:spcBef>
            </a:pPr>
            <a:r>
              <a:rPr lang="en-US" sz="1200" b="1"/>
              <a:t>FACEBOOK</a:t>
            </a:r>
          </a:p>
          <a:p>
            <a:pPr>
              <a:lnSpc>
                <a:spcPct val="120000"/>
              </a:lnSpc>
              <a:spcBef>
                <a:spcPts val="600"/>
              </a:spcBef>
            </a:pPr>
            <a:r>
              <a:rPr lang="en-US" sz="1000"/>
              <a:t>Clicks on Facebook links of the advertising brands.</a:t>
            </a:r>
          </a:p>
        </p:txBody>
      </p:sp>
      <p:sp>
        <p:nvSpPr>
          <p:cNvPr id="51" name="TextBox 50">
            <a:extLst>
              <a:ext uri="{FF2B5EF4-FFF2-40B4-BE49-F238E27FC236}">
                <a16:creationId xmlns:a16="http://schemas.microsoft.com/office/drawing/2014/main" id="{C1CAD48C-D433-434A-B378-0CF5FABD435E}"/>
              </a:ext>
            </a:extLst>
          </p:cNvPr>
          <p:cNvSpPr txBox="1"/>
          <p:nvPr/>
        </p:nvSpPr>
        <p:spPr>
          <a:xfrm>
            <a:off x="3119852" y="5356646"/>
            <a:ext cx="1344495" cy="927754"/>
          </a:xfrm>
          <a:prstGeom prst="rect">
            <a:avLst/>
          </a:prstGeom>
          <a:noFill/>
        </p:spPr>
        <p:txBody>
          <a:bodyPr wrap="square" lIns="0" rIns="0" rtlCol="0">
            <a:spAutoFit/>
          </a:bodyPr>
          <a:lstStyle/>
          <a:p>
            <a:pPr>
              <a:lnSpc>
                <a:spcPct val="120000"/>
              </a:lnSpc>
              <a:spcBef>
                <a:spcPts val="600"/>
              </a:spcBef>
            </a:pPr>
            <a:r>
              <a:rPr lang="en-US" sz="1200" b="1"/>
              <a:t>INSTAGRAM</a:t>
            </a:r>
          </a:p>
          <a:p>
            <a:pPr>
              <a:lnSpc>
                <a:spcPct val="120000"/>
              </a:lnSpc>
              <a:spcBef>
                <a:spcPts val="600"/>
              </a:spcBef>
            </a:pPr>
            <a:r>
              <a:rPr lang="en-US" sz="1000"/>
              <a:t>Clicks on Instagram links of the advertising brands.</a:t>
            </a:r>
          </a:p>
        </p:txBody>
      </p:sp>
      <p:sp>
        <p:nvSpPr>
          <p:cNvPr id="52" name="TextBox 51">
            <a:extLst>
              <a:ext uri="{FF2B5EF4-FFF2-40B4-BE49-F238E27FC236}">
                <a16:creationId xmlns:a16="http://schemas.microsoft.com/office/drawing/2014/main" id="{0E839711-D22B-463A-A3A3-B0987EC989EC}"/>
              </a:ext>
            </a:extLst>
          </p:cNvPr>
          <p:cNvSpPr txBox="1"/>
          <p:nvPr/>
        </p:nvSpPr>
        <p:spPr>
          <a:xfrm>
            <a:off x="4728974" y="4237041"/>
            <a:ext cx="1344495" cy="1112420"/>
          </a:xfrm>
          <a:prstGeom prst="rect">
            <a:avLst/>
          </a:prstGeom>
          <a:noFill/>
        </p:spPr>
        <p:txBody>
          <a:bodyPr wrap="square" lIns="0" rIns="0" rtlCol="0">
            <a:spAutoFit/>
          </a:bodyPr>
          <a:lstStyle/>
          <a:p>
            <a:pPr>
              <a:lnSpc>
                <a:spcPct val="120000"/>
              </a:lnSpc>
              <a:spcBef>
                <a:spcPts val="600"/>
              </a:spcBef>
            </a:pPr>
            <a:r>
              <a:rPr lang="en-US" sz="1200" b="1"/>
              <a:t>MAP LINKS</a:t>
            </a:r>
          </a:p>
          <a:p>
            <a:pPr>
              <a:lnSpc>
                <a:spcPct val="120000"/>
              </a:lnSpc>
              <a:spcBef>
                <a:spcPts val="600"/>
              </a:spcBef>
            </a:pPr>
            <a:r>
              <a:rPr lang="en-US" sz="1000"/>
              <a:t>Clicks on map links to open map and see navigation to advertiser’s location</a:t>
            </a:r>
          </a:p>
        </p:txBody>
      </p:sp>
      <p:sp>
        <p:nvSpPr>
          <p:cNvPr id="53" name="TextBox 52">
            <a:extLst>
              <a:ext uri="{FF2B5EF4-FFF2-40B4-BE49-F238E27FC236}">
                <a16:creationId xmlns:a16="http://schemas.microsoft.com/office/drawing/2014/main" id="{4580DDD3-7989-4B3C-8E1D-270327F46BDA}"/>
              </a:ext>
            </a:extLst>
          </p:cNvPr>
          <p:cNvSpPr txBox="1"/>
          <p:nvPr/>
        </p:nvSpPr>
        <p:spPr>
          <a:xfrm>
            <a:off x="6444329" y="4506990"/>
            <a:ext cx="1395691" cy="1301125"/>
          </a:xfrm>
          <a:prstGeom prst="rect">
            <a:avLst/>
          </a:prstGeom>
          <a:noFill/>
        </p:spPr>
        <p:txBody>
          <a:bodyPr wrap="square" lIns="0" rIns="0" rtlCol="0">
            <a:spAutoFit/>
          </a:bodyPr>
          <a:lstStyle/>
          <a:p>
            <a:pPr>
              <a:lnSpc>
                <a:spcPct val="120000"/>
              </a:lnSpc>
              <a:spcBef>
                <a:spcPts val="600"/>
              </a:spcBef>
            </a:pPr>
            <a:r>
              <a:rPr lang="en-US" sz="1200" b="1"/>
              <a:t>LIKES</a:t>
            </a:r>
          </a:p>
          <a:p>
            <a:pPr>
              <a:lnSpc>
                <a:spcPct val="120000"/>
              </a:lnSpc>
              <a:spcBef>
                <a:spcPts val="600"/>
              </a:spcBef>
            </a:pPr>
            <a:r>
              <a:rPr lang="en-US" sz="1000"/>
              <a:t>Users put like on advertisement for follow up and measuring. Not shared in Facebook.</a:t>
            </a:r>
          </a:p>
        </p:txBody>
      </p:sp>
      <p:sp>
        <p:nvSpPr>
          <p:cNvPr id="54" name="TextBox 53">
            <a:extLst>
              <a:ext uri="{FF2B5EF4-FFF2-40B4-BE49-F238E27FC236}">
                <a16:creationId xmlns:a16="http://schemas.microsoft.com/office/drawing/2014/main" id="{D635DA5D-6F40-4D3D-AFC1-BB8AD603C19C}"/>
              </a:ext>
            </a:extLst>
          </p:cNvPr>
          <p:cNvSpPr txBox="1"/>
          <p:nvPr/>
        </p:nvSpPr>
        <p:spPr>
          <a:xfrm>
            <a:off x="8071167" y="3937985"/>
            <a:ext cx="1344495" cy="1112420"/>
          </a:xfrm>
          <a:prstGeom prst="rect">
            <a:avLst/>
          </a:prstGeom>
          <a:noFill/>
        </p:spPr>
        <p:txBody>
          <a:bodyPr wrap="square" lIns="0" rIns="0" rtlCol="0">
            <a:spAutoFit/>
          </a:bodyPr>
          <a:lstStyle/>
          <a:p>
            <a:pPr>
              <a:lnSpc>
                <a:spcPct val="120000"/>
              </a:lnSpc>
              <a:spcBef>
                <a:spcPts val="600"/>
              </a:spcBef>
            </a:pPr>
            <a:r>
              <a:rPr lang="en-US" sz="1200" b="1"/>
              <a:t>WEB LINKS</a:t>
            </a:r>
          </a:p>
          <a:p>
            <a:pPr>
              <a:lnSpc>
                <a:spcPct val="120000"/>
              </a:lnSpc>
              <a:spcBef>
                <a:spcPts val="600"/>
              </a:spcBef>
            </a:pPr>
            <a:r>
              <a:rPr lang="en-US" sz="1000"/>
              <a:t>Links to the landing page of the advertising campaign or website of the advertising brand.</a:t>
            </a:r>
          </a:p>
        </p:txBody>
      </p:sp>
      <p:cxnSp>
        <p:nvCxnSpPr>
          <p:cNvPr id="55" name="Straight Connector 54">
            <a:extLst>
              <a:ext uri="{FF2B5EF4-FFF2-40B4-BE49-F238E27FC236}">
                <a16:creationId xmlns:a16="http://schemas.microsoft.com/office/drawing/2014/main" id="{77F257BA-6CA2-4198-809B-FC65E2E6C0C2}"/>
              </a:ext>
            </a:extLst>
          </p:cNvPr>
          <p:cNvCxnSpPr/>
          <p:nvPr/>
        </p:nvCxnSpPr>
        <p:spPr>
          <a:xfrm>
            <a:off x="9693610" y="4444168"/>
            <a:ext cx="0" cy="87551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AF6FBC58-D2C2-4E61-81DB-5F7E44EDEC4C}"/>
              </a:ext>
            </a:extLst>
          </p:cNvPr>
          <p:cNvSpPr/>
          <p:nvPr/>
        </p:nvSpPr>
        <p:spPr>
          <a:xfrm>
            <a:off x="9570681" y="4121960"/>
            <a:ext cx="720000" cy="7200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80000"/>
              </a:lnSpc>
            </a:pPr>
            <a:r>
              <a:rPr lang="en-US" b="1">
                <a:solidFill>
                  <a:srgbClr val="FFFFFF"/>
                </a:solidFill>
              </a:rPr>
              <a:t>10%</a:t>
            </a:r>
          </a:p>
        </p:txBody>
      </p:sp>
      <p:sp>
        <p:nvSpPr>
          <p:cNvPr id="57" name="TextBox 56">
            <a:extLst>
              <a:ext uri="{FF2B5EF4-FFF2-40B4-BE49-F238E27FC236}">
                <a16:creationId xmlns:a16="http://schemas.microsoft.com/office/drawing/2014/main" id="{56AFA5C8-840C-4F80-B760-DB7CB6929F4E}"/>
              </a:ext>
            </a:extLst>
          </p:cNvPr>
          <p:cNvSpPr txBox="1"/>
          <p:nvPr/>
        </p:nvSpPr>
        <p:spPr>
          <a:xfrm>
            <a:off x="9693610" y="5356646"/>
            <a:ext cx="1426378" cy="927754"/>
          </a:xfrm>
          <a:prstGeom prst="rect">
            <a:avLst/>
          </a:prstGeom>
          <a:noFill/>
        </p:spPr>
        <p:txBody>
          <a:bodyPr wrap="square" lIns="0" rIns="0" rtlCol="0">
            <a:spAutoFit/>
          </a:bodyPr>
          <a:lstStyle/>
          <a:p>
            <a:pPr>
              <a:lnSpc>
                <a:spcPct val="120000"/>
              </a:lnSpc>
              <a:spcBef>
                <a:spcPts val="600"/>
              </a:spcBef>
            </a:pPr>
            <a:r>
              <a:rPr lang="en-US" sz="1200" b="1"/>
              <a:t>PHONE LINKS</a:t>
            </a:r>
          </a:p>
          <a:p>
            <a:pPr>
              <a:lnSpc>
                <a:spcPct val="120000"/>
              </a:lnSpc>
              <a:spcBef>
                <a:spcPts val="600"/>
              </a:spcBef>
            </a:pPr>
            <a:r>
              <a:rPr lang="en-US" sz="1000"/>
              <a:t>Phone number of the advertiser in form of QR code for convenience.</a:t>
            </a:r>
          </a:p>
        </p:txBody>
      </p:sp>
    </p:spTree>
    <p:extLst>
      <p:ext uri="{BB962C8B-B14F-4D97-AF65-F5344CB8AC3E}">
        <p14:creationId xmlns:p14="http://schemas.microsoft.com/office/powerpoint/2010/main" val="346675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15DDD95-4C4F-458A-B687-B73CB76F3291}"/>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a:spcAft>
                <a:spcPts val="600"/>
              </a:spcAft>
            </a:pPr>
            <a:r>
              <a:rPr lang="en-US" sz="4800" b="1" kern="1200" spc="-50" baseline="0">
                <a:solidFill>
                  <a:schemeClr val="tx1">
                    <a:lumMod val="75000"/>
                    <a:lumOff val="25000"/>
                  </a:schemeClr>
                </a:solidFill>
                <a:latin typeface="+mn-lt"/>
                <a:ea typeface="+mj-ea"/>
                <a:cs typeface="+mj-cs"/>
              </a:rPr>
              <a:t>Inventory</a:t>
            </a:r>
          </a:p>
        </p:txBody>
      </p:sp>
      <p:grpSp>
        <p:nvGrpSpPr>
          <p:cNvPr id="6" name="Group 5">
            <a:extLst>
              <a:ext uri="{FF2B5EF4-FFF2-40B4-BE49-F238E27FC236}">
                <a16:creationId xmlns:a16="http://schemas.microsoft.com/office/drawing/2014/main" id="{9D4D1EC9-F75F-40B6-837E-2C8ACFFCA0AD}"/>
              </a:ext>
            </a:extLst>
          </p:cNvPr>
          <p:cNvGrpSpPr/>
          <p:nvPr/>
        </p:nvGrpSpPr>
        <p:grpSpPr>
          <a:xfrm>
            <a:off x="880385" y="2952197"/>
            <a:ext cx="416560" cy="416560"/>
            <a:chOff x="5108410" y="1700592"/>
            <a:chExt cx="416560" cy="416560"/>
          </a:xfrm>
        </p:grpSpPr>
        <p:sp>
          <p:nvSpPr>
            <p:cNvPr id="7" name="Oval 6">
              <a:extLst>
                <a:ext uri="{FF2B5EF4-FFF2-40B4-BE49-F238E27FC236}">
                  <a16:creationId xmlns:a16="http://schemas.microsoft.com/office/drawing/2014/main" id="{8A96CC4B-6E3E-42D9-8A2F-5EBF3DA349C4}"/>
                </a:ext>
              </a:extLst>
            </p:cNvPr>
            <p:cNvSpPr/>
            <p:nvPr/>
          </p:nvSpPr>
          <p:spPr>
            <a:xfrm>
              <a:off x="5108410" y="1700592"/>
              <a:ext cx="416560" cy="41656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Shape 3612">
              <a:extLst>
                <a:ext uri="{FF2B5EF4-FFF2-40B4-BE49-F238E27FC236}">
                  <a16:creationId xmlns:a16="http://schemas.microsoft.com/office/drawing/2014/main" id="{37C53608-B535-49E8-B1B8-F50503FCDEB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1"/>
            </a:fillRef>
            <a:effectRef idx="1">
              <a:schemeClr val="accent1"/>
            </a:effectRef>
            <a:fontRef idx="minor">
              <a:schemeClr val="lt1"/>
            </a:fontRef>
          </p:style>
          <p:txBody>
            <a:bodyPr lIns="38100" tIns="38100" rIns="38100" bIns="38100" anchor="ctr"/>
            <a:lstStyle/>
            <a:p>
              <a:endParaRPr>
                <a:solidFill>
                  <a:prstClr val="black"/>
                </a:solidFill>
              </a:endParaRPr>
            </a:p>
          </p:txBody>
        </p:sp>
      </p:grpSp>
      <p:grpSp>
        <p:nvGrpSpPr>
          <p:cNvPr id="9" name="Group 8">
            <a:extLst>
              <a:ext uri="{FF2B5EF4-FFF2-40B4-BE49-F238E27FC236}">
                <a16:creationId xmlns:a16="http://schemas.microsoft.com/office/drawing/2014/main" id="{555C85B0-A28C-4613-B508-044143BA59D4}"/>
              </a:ext>
            </a:extLst>
          </p:cNvPr>
          <p:cNvGrpSpPr/>
          <p:nvPr/>
        </p:nvGrpSpPr>
        <p:grpSpPr>
          <a:xfrm>
            <a:off x="880385" y="4503621"/>
            <a:ext cx="416560" cy="416560"/>
            <a:chOff x="5108410" y="1700592"/>
            <a:chExt cx="416560" cy="416560"/>
          </a:xfrm>
        </p:grpSpPr>
        <p:sp>
          <p:nvSpPr>
            <p:cNvPr id="10" name="Oval 9">
              <a:extLst>
                <a:ext uri="{FF2B5EF4-FFF2-40B4-BE49-F238E27FC236}">
                  <a16:creationId xmlns:a16="http://schemas.microsoft.com/office/drawing/2014/main" id="{7375C931-4C15-4DDF-8A29-7A152FE29BA3}"/>
                </a:ext>
              </a:extLst>
            </p:cNvPr>
            <p:cNvSpPr/>
            <p:nvPr/>
          </p:nvSpPr>
          <p:spPr>
            <a:xfrm>
              <a:off x="5108410" y="1700592"/>
              <a:ext cx="416560" cy="41656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Shape 3612">
              <a:extLst>
                <a:ext uri="{FF2B5EF4-FFF2-40B4-BE49-F238E27FC236}">
                  <a16:creationId xmlns:a16="http://schemas.microsoft.com/office/drawing/2014/main" id="{BEB345FF-A68E-46AC-A0E9-C5A4DE1C4D86}"/>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2"/>
            </a:fillRef>
            <a:effectRef idx="1">
              <a:schemeClr val="accent2"/>
            </a:effectRef>
            <a:fontRef idx="minor">
              <a:schemeClr val="lt1"/>
            </a:fontRef>
          </p:style>
          <p:txBody>
            <a:bodyPr lIns="38100" tIns="38100" rIns="38100" bIns="38100" anchor="ctr"/>
            <a:lstStyle/>
            <a:p>
              <a:endParaRPr>
                <a:solidFill>
                  <a:prstClr val="black"/>
                </a:solidFill>
              </a:endParaRPr>
            </a:p>
          </p:txBody>
        </p:sp>
      </p:grpSp>
      <p:grpSp>
        <p:nvGrpSpPr>
          <p:cNvPr id="12" name="Group 11">
            <a:extLst>
              <a:ext uri="{FF2B5EF4-FFF2-40B4-BE49-F238E27FC236}">
                <a16:creationId xmlns:a16="http://schemas.microsoft.com/office/drawing/2014/main" id="{A1A9288A-4BA2-4A2E-BC4A-7B581F0D7E95}"/>
              </a:ext>
            </a:extLst>
          </p:cNvPr>
          <p:cNvGrpSpPr/>
          <p:nvPr/>
        </p:nvGrpSpPr>
        <p:grpSpPr>
          <a:xfrm>
            <a:off x="6096000" y="802695"/>
            <a:ext cx="416560" cy="416560"/>
            <a:chOff x="5108410" y="1700592"/>
            <a:chExt cx="416560" cy="416560"/>
          </a:xfrm>
        </p:grpSpPr>
        <p:sp>
          <p:nvSpPr>
            <p:cNvPr id="13" name="Oval 12">
              <a:extLst>
                <a:ext uri="{FF2B5EF4-FFF2-40B4-BE49-F238E27FC236}">
                  <a16:creationId xmlns:a16="http://schemas.microsoft.com/office/drawing/2014/main" id="{ECD1D9BE-A3C9-4519-8C15-DAC1B3D98135}"/>
                </a:ext>
              </a:extLst>
            </p:cNvPr>
            <p:cNvSpPr/>
            <p:nvPr/>
          </p:nvSpPr>
          <p:spPr>
            <a:xfrm>
              <a:off x="5108410" y="1700592"/>
              <a:ext cx="416560" cy="41656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 name="Shape 3612">
              <a:extLst>
                <a:ext uri="{FF2B5EF4-FFF2-40B4-BE49-F238E27FC236}">
                  <a16:creationId xmlns:a16="http://schemas.microsoft.com/office/drawing/2014/main" id="{A76F8550-B533-48A6-9BD6-8C5A8446E405}"/>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p:spPr>
          <p:style>
            <a:lnRef idx="3">
              <a:schemeClr val="lt1"/>
            </a:lnRef>
            <a:fillRef idx="1">
              <a:schemeClr val="accent3"/>
            </a:fillRef>
            <a:effectRef idx="1">
              <a:schemeClr val="accent3"/>
            </a:effectRef>
            <a:fontRef idx="minor">
              <a:schemeClr val="lt1"/>
            </a:fontRef>
          </p:style>
          <p:txBody>
            <a:bodyPr lIns="38100" tIns="38100" rIns="38100" bIns="38100" anchor="ctr"/>
            <a:lstStyle/>
            <a:p>
              <a:endParaRPr>
                <a:solidFill>
                  <a:prstClr val="black"/>
                </a:solidFill>
              </a:endParaRPr>
            </a:p>
          </p:txBody>
        </p:sp>
      </p:grpSp>
      <p:sp>
        <p:nvSpPr>
          <p:cNvPr id="15" name="TextBox 14">
            <a:extLst>
              <a:ext uri="{FF2B5EF4-FFF2-40B4-BE49-F238E27FC236}">
                <a16:creationId xmlns:a16="http://schemas.microsoft.com/office/drawing/2014/main" id="{A40AC82B-7021-4833-B525-109ABF15F2A0}"/>
              </a:ext>
            </a:extLst>
          </p:cNvPr>
          <p:cNvSpPr txBox="1"/>
          <p:nvPr/>
        </p:nvSpPr>
        <p:spPr>
          <a:xfrm>
            <a:off x="1568675" y="2943095"/>
            <a:ext cx="1802738" cy="338554"/>
          </a:xfrm>
          <a:prstGeom prst="rect">
            <a:avLst/>
          </a:prstGeom>
          <a:noFill/>
        </p:spPr>
        <p:txBody>
          <a:bodyPr wrap="none" lIns="0" rIns="0" rtlCol="0">
            <a:spAutoFit/>
          </a:bodyPr>
          <a:lstStyle/>
          <a:p>
            <a:r>
              <a:rPr lang="en-US" sz="1600" b="1">
                <a:solidFill>
                  <a:schemeClr val="tx1">
                    <a:alpha val="70000"/>
                  </a:schemeClr>
                </a:solidFill>
              </a:rPr>
              <a:t>Video Advertisement</a:t>
            </a:r>
          </a:p>
        </p:txBody>
      </p:sp>
      <p:sp>
        <p:nvSpPr>
          <p:cNvPr id="16" name="TextBox 15">
            <a:extLst>
              <a:ext uri="{FF2B5EF4-FFF2-40B4-BE49-F238E27FC236}">
                <a16:creationId xmlns:a16="http://schemas.microsoft.com/office/drawing/2014/main" id="{D7C6257B-3CFC-4EC9-A3AD-DCE4FB355C78}"/>
              </a:ext>
            </a:extLst>
          </p:cNvPr>
          <p:cNvSpPr txBox="1"/>
          <p:nvPr/>
        </p:nvSpPr>
        <p:spPr>
          <a:xfrm>
            <a:off x="1568675" y="3432184"/>
            <a:ext cx="3383076" cy="646331"/>
          </a:xfrm>
          <a:prstGeom prst="rect">
            <a:avLst/>
          </a:prstGeom>
          <a:noFill/>
        </p:spPr>
        <p:txBody>
          <a:bodyPr wrap="square" lIns="0" rIns="0" rtlCol="0">
            <a:spAutoFit/>
          </a:bodyPr>
          <a:lstStyle/>
          <a:p>
            <a:r>
              <a:rPr lang="en-GB" sz="1200" dirty="0">
                <a:ea typeface="Open Sans" charset="0"/>
                <a:cs typeface="Open Sans" charset="0"/>
              </a:rPr>
              <a:t>High resolution eye catching video ads are good for building strong brand recognition. The most effective advertising in the system.</a:t>
            </a:r>
          </a:p>
        </p:txBody>
      </p:sp>
      <p:sp>
        <p:nvSpPr>
          <p:cNvPr id="17" name="TextBox 16">
            <a:extLst>
              <a:ext uri="{FF2B5EF4-FFF2-40B4-BE49-F238E27FC236}">
                <a16:creationId xmlns:a16="http://schemas.microsoft.com/office/drawing/2014/main" id="{818BC778-0D37-4C5F-A620-6B74771F3789}"/>
              </a:ext>
            </a:extLst>
          </p:cNvPr>
          <p:cNvSpPr txBox="1"/>
          <p:nvPr/>
        </p:nvSpPr>
        <p:spPr>
          <a:xfrm>
            <a:off x="1568675" y="4496485"/>
            <a:ext cx="1921360" cy="338554"/>
          </a:xfrm>
          <a:prstGeom prst="rect">
            <a:avLst/>
          </a:prstGeom>
          <a:noFill/>
        </p:spPr>
        <p:txBody>
          <a:bodyPr wrap="none" lIns="0" rIns="0" rtlCol="0">
            <a:spAutoFit/>
          </a:bodyPr>
          <a:lstStyle/>
          <a:p>
            <a:r>
              <a:rPr lang="en-US" sz="1600" b="1" dirty="0">
                <a:solidFill>
                  <a:schemeClr val="tx1">
                    <a:alpha val="70000"/>
                  </a:schemeClr>
                </a:solidFill>
              </a:rPr>
              <a:t>Banner Advertisement</a:t>
            </a:r>
          </a:p>
        </p:txBody>
      </p:sp>
      <p:sp>
        <p:nvSpPr>
          <p:cNvPr id="18" name="TextBox 17">
            <a:extLst>
              <a:ext uri="{FF2B5EF4-FFF2-40B4-BE49-F238E27FC236}">
                <a16:creationId xmlns:a16="http://schemas.microsoft.com/office/drawing/2014/main" id="{3DB7DDE5-97E4-47C7-BBED-8EA43832B98A}"/>
              </a:ext>
            </a:extLst>
          </p:cNvPr>
          <p:cNvSpPr txBox="1"/>
          <p:nvPr/>
        </p:nvSpPr>
        <p:spPr>
          <a:xfrm>
            <a:off x="1568675" y="4984410"/>
            <a:ext cx="3311956" cy="646331"/>
          </a:xfrm>
          <a:prstGeom prst="rect">
            <a:avLst/>
          </a:prstGeom>
          <a:noFill/>
        </p:spPr>
        <p:txBody>
          <a:bodyPr wrap="square" lIns="0" rIns="0" rtlCol="0">
            <a:spAutoFit/>
          </a:bodyPr>
          <a:lstStyle/>
          <a:p>
            <a:r>
              <a:rPr lang="en-GB" sz="1200"/>
              <a:t>Image banners can be used for branding and campaigns messages. Very effective especially when used in combination with video.</a:t>
            </a:r>
          </a:p>
        </p:txBody>
      </p:sp>
      <p:sp>
        <p:nvSpPr>
          <p:cNvPr id="19" name="TextBox 18">
            <a:extLst>
              <a:ext uri="{FF2B5EF4-FFF2-40B4-BE49-F238E27FC236}">
                <a16:creationId xmlns:a16="http://schemas.microsoft.com/office/drawing/2014/main" id="{F1DDBD7F-5A3E-4340-94C2-CFE53A2D4436}"/>
              </a:ext>
            </a:extLst>
          </p:cNvPr>
          <p:cNvSpPr txBox="1"/>
          <p:nvPr/>
        </p:nvSpPr>
        <p:spPr>
          <a:xfrm>
            <a:off x="6784290" y="841698"/>
            <a:ext cx="2510624" cy="338554"/>
          </a:xfrm>
          <a:prstGeom prst="rect">
            <a:avLst/>
          </a:prstGeom>
          <a:noFill/>
        </p:spPr>
        <p:txBody>
          <a:bodyPr wrap="square" lIns="0" rIns="0" rtlCol="0">
            <a:spAutoFit/>
          </a:bodyPr>
          <a:lstStyle/>
          <a:p>
            <a:r>
              <a:rPr lang="en-US" sz="1600" b="1" dirty="0">
                <a:solidFill>
                  <a:schemeClr val="tx1">
                    <a:alpha val="70000"/>
                  </a:schemeClr>
                </a:solidFill>
              </a:rPr>
              <a:t>Offers, Brands and Products</a:t>
            </a:r>
          </a:p>
        </p:txBody>
      </p:sp>
      <p:sp>
        <p:nvSpPr>
          <p:cNvPr id="20" name="TextBox 19">
            <a:extLst>
              <a:ext uri="{FF2B5EF4-FFF2-40B4-BE49-F238E27FC236}">
                <a16:creationId xmlns:a16="http://schemas.microsoft.com/office/drawing/2014/main" id="{5AF56350-8081-4777-BE97-8BA25A2C1267}"/>
              </a:ext>
            </a:extLst>
          </p:cNvPr>
          <p:cNvSpPr txBox="1"/>
          <p:nvPr/>
        </p:nvSpPr>
        <p:spPr>
          <a:xfrm>
            <a:off x="6784290" y="1328459"/>
            <a:ext cx="3458577" cy="646331"/>
          </a:xfrm>
          <a:prstGeom prst="rect">
            <a:avLst/>
          </a:prstGeom>
          <a:noFill/>
        </p:spPr>
        <p:txBody>
          <a:bodyPr wrap="square" lIns="0" rIns="0" rtlCol="0">
            <a:spAutoFit/>
          </a:bodyPr>
          <a:lstStyle/>
          <a:p>
            <a:r>
              <a:rPr lang="en-GB" sz="1200" dirty="0">
                <a:cs typeface="Arial" panose="020B0604020202020204" pitchFamily="34" charset="0"/>
              </a:rPr>
              <a:t>Highly effective way to announce special campaigns, sale and offers. Possible to rent dedicated category or brand.</a:t>
            </a:r>
            <a:endParaRPr lang="en-US" sz="1200" dirty="0">
              <a:cs typeface="Arial" panose="020B0604020202020204" pitchFamily="34" charset="0"/>
            </a:endParaRPr>
          </a:p>
        </p:txBody>
      </p:sp>
      <p:pic>
        <p:nvPicPr>
          <p:cNvPr id="21" name="Picture 20">
            <a:extLst>
              <a:ext uri="{FF2B5EF4-FFF2-40B4-BE49-F238E27FC236}">
                <a16:creationId xmlns:a16="http://schemas.microsoft.com/office/drawing/2014/main" id="{4F444DBD-9B65-4DAE-BD64-8B20118EA8A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971680" y="2475082"/>
            <a:ext cx="5184000" cy="3240000"/>
          </a:xfrm>
          <a:prstGeom prst="rect">
            <a:avLst/>
          </a:prstGeom>
          <a:ln>
            <a:solidFill>
              <a:schemeClr val="tx1"/>
            </a:solidFill>
          </a:ln>
          <a:effectLst>
            <a:outerShdw blurRad="292100" dist="139700" dir="2700000" algn="tl" rotWithShape="0">
              <a:srgbClr val="333333">
                <a:alpha val="65000"/>
              </a:srgbClr>
            </a:outerShdw>
          </a:effectLst>
        </p:spPr>
      </p:pic>
      <p:cxnSp>
        <p:nvCxnSpPr>
          <p:cNvPr id="22" name="Connector: Elbow 21">
            <a:extLst>
              <a:ext uri="{FF2B5EF4-FFF2-40B4-BE49-F238E27FC236}">
                <a16:creationId xmlns:a16="http://schemas.microsoft.com/office/drawing/2014/main" id="{01C6211E-0FF3-41C6-A239-3FECD9600268}"/>
              </a:ext>
            </a:extLst>
          </p:cNvPr>
          <p:cNvCxnSpPr>
            <a:cxnSpLocks/>
            <a:stCxn id="13" idx="0"/>
            <a:endCxn id="21" idx="3"/>
          </p:cNvCxnSpPr>
          <p:nvPr/>
        </p:nvCxnSpPr>
        <p:spPr>
          <a:xfrm rot="16200000" flipH="1">
            <a:off x="7083786" y="23188"/>
            <a:ext cx="3292387" cy="4851400"/>
          </a:xfrm>
          <a:prstGeom prst="bentConnector4">
            <a:avLst>
              <a:gd name="adj1" fmla="val -6943"/>
              <a:gd name="adj2" fmla="val 104712"/>
            </a:avLst>
          </a:prstGeom>
        </p:spPr>
        <p:style>
          <a:lnRef idx="1">
            <a:schemeClr val="accent3"/>
          </a:lnRef>
          <a:fillRef idx="0">
            <a:schemeClr val="accent3"/>
          </a:fillRef>
          <a:effectRef idx="0">
            <a:schemeClr val="accent3"/>
          </a:effectRef>
          <a:fontRef idx="minor">
            <a:schemeClr val="tx1"/>
          </a:fontRef>
        </p:style>
      </p:cxnSp>
      <p:cxnSp>
        <p:nvCxnSpPr>
          <p:cNvPr id="23" name="Connector: Elbow 22">
            <a:extLst>
              <a:ext uri="{FF2B5EF4-FFF2-40B4-BE49-F238E27FC236}">
                <a16:creationId xmlns:a16="http://schemas.microsoft.com/office/drawing/2014/main" id="{5E36A7EF-E685-47BC-A59D-4AA1266A3854}"/>
              </a:ext>
            </a:extLst>
          </p:cNvPr>
          <p:cNvCxnSpPr>
            <a:stCxn id="7" idx="0"/>
            <a:endCxn id="21" idx="1"/>
          </p:cNvCxnSpPr>
          <p:nvPr/>
        </p:nvCxnSpPr>
        <p:spPr>
          <a:xfrm rot="16200000" flipH="1">
            <a:off x="2958729" y="1082132"/>
            <a:ext cx="1142885" cy="4883015"/>
          </a:xfrm>
          <a:prstGeom prst="bentConnector4">
            <a:avLst>
              <a:gd name="adj1" fmla="val -20002"/>
              <a:gd name="adj2" fmla="val 83522"/>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104C002-F018-43A8-87A8-92AFA6929E47}"/>
              </a:ext>
            </a:extLst>
          </p:cNvPr>
          <p:cNvCxnSpPr>
            <a:cxnSpLocks/>
            <a:stCxn id="10" idx="4"/>
            <a:endCxn id="21" idx="2"/>
          </p:cNvCxnSpPr>
          <p:nvPr/>
        </p:nvCxnSpPr>
        <p:spPr>
          <a:xfrm rot="16200000" flipH="1">
            <a:off x="4428722" y="1580123"/>
            <a:ext cx="794901" cy="7475015"/>
          </a:xfrm>
          <a:prstGeom prst="bentConnector3">
            <a:avLst>
              <a:gd name="adj1" fmla="val 128758"/>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5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15DDD95-4C4F-458A-B687-B73CB76F3291}"/>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i="0" kern="1200" spc="-50" baseline="0">
                <a:solidFill>
                  <a:srgbClr val="FFFFFF"/>
                </a:solidFill>
                <a:latin typeface="+mn-lt"/>
                <a:ea typeface="+mj-ea"/>
                <a:cs typeface="+mj-cs"/>
              </a:defRPr>
            </a:lvl1pPr>
          </a:lstStyle>
          <a:p>
            <a:pPr>
              <a:spcAft>
                <a:spcPts val="600"/>
              </a:spcAft>
            </a:pPr>
            <a:r>
              <a:rPr lang="en-US" sz="4800" b="1" kern="1200" spc="-50" baseline="0" dirty="0">
                <a:solidFill>
                  <a:schemeClr val="tx1">
                    <a:lumMod val="75000"/>
                    <a:lumOff val="25000"/>
                  </a:schemeClr>
                </a:solidFill>
                <a:latin typeface="+mn-lt"/>
                <a:ea typeface="+mj-ea"/>
                <a:cs typeface="+mj-cs"/>
              </a:rPr>
              <a:t>Media Specs</a:t>
            </a:r>
          </a:p>
        </p:txBody>
      </p:sp>
      <p:sp>
        <p:nvSpPr>
          <p:cNvPr id="3" name="Rectangle 2">
            <a:extLst>
              <a:ext uri="{FF2B5EF4-FFF2-40B4-BE49-F238E27FC236}">
                <a16:creationId xmlns:a16="http://schemas.microsoft.com/office/drawing/2014/main" id="{524597E3-B4A7-410B-B4EF-581379612523}"/>
              </a:ext>
            </a:extLst>
          </p:cNvPr>
          <p:cNvSpPr/>
          <p:nvPr/>
        </p:nvSpPr>
        <p:spPr>
          <a:xfrm>
            <a:off x="1097280" y="2170610"/>
            <a:ext cx="4075611" cy="3748193"/>
          </a:xfrm>
          <a:prstGeom prst="rect">
            <a:avLst/>
          </a:prstGeom>
        </p:spPr>
        <p:txBody>
          <a:bodyPr vert="horz" lIns="0" tIns="45720" rIns="0" bIns="45720" rtlCol="0">
            <a:noAutofit/>
          </a:bodyPr>
          <a:lstStyle/>
          <a:p>
            <a:pPr>
              <a:spcAft>
                <a:spcPts val="600"/>
              </a:spcAft>
              <a:buClr>
                <a:schemeClr val="accent1"/>
              </a:buClr>
              <a:buFont typeface="Wingdings" panose="05000000000000000000" pitchFamily="2" charset="2"/>
              <a:buChar char="§"/>
            </a:pPr>
            <a:r>
              <a:rPr lang="en-US" altLang="en-US" sz="1200" b="1" dirty="0">
                <a:solidFill>
                  <a:schemeClr val="tx1">
                    <a:lumMod val="75000"/>
                    <a:lumOff val="25000"/>
                  </a:schemeClr>
                </a:solidFill>
              </a:rPr>
              <a:t>Video</a:t>
            </a:r>
          </a:p>
          <a:p>
            <a:pPr>
              <a:spcAft>
                <a:spcPts val="600"/>
              </a:spcAft>
              <a:buClr>
                <a:schemeClr val="accent1"/>
              </a:buClr>
            </a:pPr>
            <a:r>
              <a:rPr lang="en-US" sz="1200" dirty="0">
                <a:solidFill>
                  <a:schemeClr val="tx1">
                    <a:lumMod val="75000"/>
                    <a:lumOff val="25000"/>
                  </a:schemeClr>
                </a:solidFill>
              </a:rPr>
              <a:t>1280 x 720 pixels resolution, MP4 format, 20 to 30 seconds.</a:t>
            </a:r>
          </a:p>
          <a:p>
            <a:pPr>
              <a:spcAft>
                <a:spcPts val="600"/>
              </a:spcAft>
              <a:buClr>
                <a:schemeClr val="accent1"/>
              </a:buClr>
              <a:buFont typeface="Wingdings" panose="05000000000000000000" pitchFamily="2" charset="2"/>
              <a:buChar char="§"/>
            </a:pPr>
            <a:endParaRPr lang="en-US" sz="1200" dirty="0">
              <a:solidFill>
                <a:schemeClr val="tx1">
                  <a:lumMod val="75000"/>
                  <a:lumOff val="25000"/>
                </a:schemeClr>
              </a:solidFill>
            </a:endParaRPr>
          </a:p>
          <a:p>
            <a:pPr>
              <a:spcAft>
                <a:spcPts val="600"/>
              </a:spcAft>
              <a:buClr>
                <a:schemeClr val="accent1"/>
              </a:buClr>
              <a:buFont typeface="Wingdings" panose="05000000000000000000" pitchFamily="2" charset="2"/>
              <a:buChar char="§"/>
            </a:pPr>
            <a:r>
              <a:rPr lang="en-US" sz="1200" b="1" dirty="0">
                <a:solidFill>
                  <a:schemeClr val="tx1">
                    <a:lumMod val="75000"/>
                    <a:lumOff val="25000"/>
                  </a:schemeClr>
                </a:solidFill>
              </a:rPr>
              <a:t>Banner</a:t>
            </a:r>
          </a:p>
          <a:p>
            <a:pPr>
              <a:spcAft>
                <a:spcPts val="600"/>
              </a:spcAft>
              <a:buClr>
                <a:schemeClr val="accent1"/>
              </a:buClr>
            </a:pPr>
            <a:r>
              <a:rPr lang="en-US" sz="1200" dirty="0">
                <a:solidFill>
                  <a:schemeClr val="tx1">
                    <a:lumMod val="75000"/>
                    <a:lumOff val="25000"/>
                  </a:schemeClr>
                </a:solidFill>
              </a:rPr>
              <a:t>1280 x 329 pixels resolution, JPEG/PNG format, 10 to 15 seconds.</a:t>
            </a:r>
          </a:p>
          <a:p>
            <a:pPr>
              <a:spcAft>
                <a:spcPts val="600"/>
              </a:spcAft>
              <a:buClr>
                <a:schemeClr val="accent1"/>
              </a:buClr>
              <a:buFont typeface="Wingdings" panose="05000000000000000000" pitchFamily="2" charset="2"/>
              <a:buChar char="§"/>
            </a:pPr>
            <a:endParaRPr lang="en-US" sz="1200" dirty="0">
              <a:solidFill>
                <a:schemeClr val="tx1">
                  <a:lumMod val="75000"/>
                  <a:lumOff val="25000"/>
                </a:schemeClr>
              </a:solidFill>
            </a:endParaRPr>
          </a:p>
          <a:p>
            <a:pPr>
              <a:spcAft>
                <a:spcPts val="600"/>
              </a:spcAft>
              <a:buClr>
                <a:schemeClr val="accent1"/>
              </a:buClr>
              <a:buFont typeface="Wingdings" panose="05000000000000000000" pitchFamily="2" charset="2"/>
              <a:buChar char="§"/>
            </a:pPr>
            <a:r>
              <a:rPr lang="en-US" sz="1200" b="1" dirty="0">
                <a:solidFill>
                  <a:schemeClr val="tx1">
                    <a:lumMod val="75000"/>
                    <a:lumOff val="25000"/>
                  </a:schemeClr>
                </a:solidFill>
              </a:rPr>
              <a:t>Click Through Page</a:t>
            </a:r>
          </a:p>
          <a:p>
            <a:pPr>
              <a:lnSpc>
                <a:spcPct val="110000"/>
              </a:lnSpc>
              <a:spcAft>
                <a:spcPts val="600"/>
              </a:spcAft>
              <a:buClr>
                <a:schemeClr val="accent1"/>
              </a:buClr>
            </a:pPr>
            <a:r>
              <a:rPr lang="en-US" sz="1200" dirty="0">
                <a:solidFill>
                  <a:schemeClr val="tx1">
                    <a:lumMod val="75000"/>
                    <a:lumOff val="25000"/>
                  </a:schemeClr>
                </a:solidFill>
              </a:rPr>
              <a:t>Alternative to landing page, additional information about campaign can be show on click in following format:</a:t>
            </a:r>
          </a:p>
          <a:p>
            <a:pPr marL="285750" indent="-103188">
              <a:lnSpc>
                <a:spcPct val="110000"/>
              </a:lnSpc>
              <a:spcAft>
                <a:spcPts val="600"/>
              </a:spcAft>
              <a:buClr>
                <a:schemeClr val="accent1"/>
              </a:buClr>
              <a:buFont typeface="Wingdings" panose="05000000000000000000" pitchFamily="2" charset="2"/>
              <a:buChar char="§"/>
            </a:pPr>
            <a:r>
              <a:rPr lang="en-US" sz="1200" dirty="0">
                <a:solidFill>
                  <a:schemeClr val="tx1">
                    <a:lumMod val="75000"/>
                    <a:lumOff val="25000"/>
                  </a:schemeClr>
                </a:solidFill>
              </a:rPr>
              <a:t>Product description in HTML text</a:t>
            </a:r>
          </a:p>
          <a:p>
            <a:pPr marL="285750" indent="-103188">
              <a:lnSpc>
                <a:spcPct val="110000"/>
              </a:lnSpc>
              <a:spcAft>
                <a:spcPts val="600"/>
              </a:spcAft>
              <a:buClr>
                <a:schemeClr val="accent1"/>
              </a:buClr>
              <a:buFont typeface="Wingdings" panose="05000000000000000000" pitchFamily="2" charset="2"/>
              <a:buChar char="§"/>
            </a:pPr>
            <a:r>
              <a:rPr lang="en-US" sz="1200" dirty="0">
                <a:solidFill>
                  <a:schemeClr val="tx1">
                    <a:lumMod val="75000"/>
                    <a:lumOff val="25000"/>
                  </a:schemeClr>
                </a:solidFill>
              </a:rPr>
              <a:t>Images JPEG format</a:t>
            </a:r>
          </a:p>
          <a:p>
            <a:pPr marL="285750" indent="-103188">
              <a:lnSpc>
                <a:spcPct val="110000"/>
              </a:lnSpc>
              <a:spcAft>
                <a:spcPts val="600"/>
              </a:spcAft>
              <a:buClr>
                <a:schemeClr val="accent1"/>
              </a:buClr>
              <a:buFont typeface="Wingdings" panose="05000000000000000000" pitchFamily="2" charset="2"/>
              <a:buChar char="§"/>
            </a:pPr>
            <a:r>
              <a:rPr lang="en-US" sz="1200" dirty="0">
                <a:solidFill>
                  <a:schemeClr val="tx1">
                    <a:lumMod val="75000"/>
                    <a:lumOff val="25000"/>
                  </a:schemeClr>
                </a:solidFill>
              </a:rPr>
              <a:t>Telephone number with digits and “+” symbol.</a:t>
            </a:r>
          </a:p>
          <a:p>
            <a:pPr marL="285750" indent="-103188">
              <a:lnSpc>
                <a:spcPct val="110000"/>
              </a:lnSpc>
              <a:spcAft>
                <a:spcPts val="600"/>
              </a:spcAft>
              <a:buClr>
                <a:schemeClr val="accent1"/>
              </a:buClr>
              <a:buFont typeface="Wingdings" panose="05000000000000000000" pitchFamily="2" charset="2"/>
              <a:buChar char="§"/>
            </a:pPr>
            <a:r>
              <a:rPr lang="en-US" sz="1200" dirty="0">
                <a:solidFill>
                  <a:schemeClr val="tx1">
                    <a:lumMod val="75000"/>
                    <a:lumOff val="25000"/>
                  </a:schemeClr>
                </a:solidFill>
              </a:rPr>
              <a:t>Full address compatible with Google Maps</a:t>
            </a:r>
          </a:p>
          <a:p>
            <a:pPr marL="285750" indent="-103188">
              <a:lnSpc>
                <a:spcPct val="110000"/>
              </a:lnSpc>
              <a:spcAft>
                <a:spcPts val="600"/>
              </a:spcAft>
              <a:buClr>
                <a:schemeClr val="accent1"/>
              </a:buClr>
              <a:buFont typeface="Wingdings" panose="05000000000000000000" pitchFamily="2" charset="2"/>
              <a:buChar char="§"/>
            </a:pPr>
            <a:r>
              <a:rPr lang="en-US" sz="1200" dirty="0">
                <a:solidFill>
                  <a:schemeClr val="tx1">
                    <a:lumMod val="75000"/>
                    <a:lumOff val="25000"/>
                  </a:schemeClr>
                </a:solidFill>
              </a:rPr>
              <a:t>HTTP Website address or any special Website pages address prepared for the campaign</a:t>
            </a:r>
          </a:p>
          <a:p>
            <a:pPr marL="285750" indent="-103188">
              <a:lnSpc>
                <a:spcPct val="110000"/>
              </a:lnSpc>
              <a:spcAft>
                <a:spcPts val="600"/>
              </a:spcAft>
              <a:buClr>
                <a:schemeClr val="accent1"/>
              </a:buClr>
              <a:buFont typeface="Wingdings" panose="05000000000000000000" pitchFamily="2" charset="2"/>
              <a:buChar char="§"/>
            </a:pPr>
            <a:r>
              <a:rPr lang="en-US" sz="1200" dirty="0">
                <a:solidFill>
                  <a:schemeClr val="tx1">
                    <a:lumMod val="75000"/>
                    <a:lumOff val="25000"/>
                  </a:schemeClr>
                </a:solidFill>
              </a:rPr>
              <a:t>Facebook &amp; Instagram pages if available</a:t>
            </a:r>
          </a:p>
        </p:txBody>
      </p:sp>
      <p:pic>
        <p:nvPicPr>
          <p:cNvPr id="2" name="Picture 1">
            <a:extLst>
              <a:ext uri="{FF2B5EF4-FFF2-40B4-BE49-F238E27FC236}">
                <a16:creationId xmlns:a16="http://schemas.microsoft.com/office/drawing/2014/main" id="{BB1B49DA-4492-4A1A-9CC7-9CE675B2CEB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p:blipFill>
        <p:spPr bwMode="auto">
          <a:xfrm>
            <a:off x="5971680" y="2475082"/>
            <a:ext cx="5184000" cy="3240000"/>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210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EFF5-CE52-46AB-9D9F-D075A68D4DF5}"/>
              </a:ext>
            </a:extLst>
          </p:cNvPr>
          <p:cNvSpPr>
            <a:spLocks noGrp="1"/>
          </p:cNvSpPr>
          <p:nvPr>
            <p:ph type="title"/>
          </p:nvPr>
        </p:nvSpPr>
        <p:spPr/>
        <p:txBody>
          <a:bodyPr/>
          <a:lstStyle/>
          <a:p>
            <a:r>
              <a:rPr lang="en-GB" dirty="0"/>
              <a:t>Pricing</a:t>
            </a:r>
            <a:endParaRPr lang="en-CH" dirty="0"/>
          </a:p>
        </p:txBody>
      </p:sp>
      <p:sp>
        <p:nvSpPr>
          <p:cNvPr id="3" name="Text Placeholder 2">
            <a:extLst>
              <a:ext uri="{FF2B5EF4-FFF2-40B4-BE49-F238E27FC236}">
                <a16:creationId xmlns:a16="http://schemas.microsoft.com/office/drawing/2014/main" id="{7C26AD4F-7B42-4664-875E-93F747D6E78C}"/>
              </a:ext>
            </a:extLst>
          </p:cNvPr>
          <p:cNvSpPr>
            <a:spLocks noGrp="1"/>
          </p:cNvSpPr>
          <p:nvPr>
            <p:ph type="body" idx="1"/>
          </p:nvPr>
        </p:nvSpPr>
        <p:spPr>
          <a:xfrm>
            <a:off x="1097280" y="1878985"/>
            <a:ext cx="4639736" cy="553179"/>
          </a:xfrm>
        </p:spPr>
        <p:txBody>
          <a:bodyPr/>
          <a:lstStyle/>
          <a:p>
            <a:r>
              <a:rPr lang="en-GB" cap="none" dirty="0"/>
              <a:t>CAMPAIGN EXAMPLE 1</a:t>
            </a:r>
            <a:endParaRPr lang="en-CH" cap="none" dirty="0"/>
          </a:p>
        </p:txBody>
      </p:sp>
      <p:sp>
        <p:nvSpPr>
          <p:cNvPr id="4" name="Content Placeholder 3">
            <a:extLst>
              <a:ext uri="{FF2B5EF4-FFF2-40B4-BE49-F238E27FC236}">
                <a16:creationId xmlns:a16="http://schemas.microsoft.com/office/drawing/2014/main" id="{1CBEC21F-6819-4B7B-8B5B-865C1586AB04}"/>
              </a:ext>
            </a:extLst>
          </p:cNvPr>
          <p:cNvSpPr>
            <a:spLocks noGrp="1"/>
          </p:cNvSpPr>
          <p:nvPr>
            <p:ph sz="half" idx="2"/>
          </p:nvPr>
        </p:nvSpPr>
        <p:spPr>
          <a:xfrm>
            <a:off x="1186731" y="2688307"/>
            <a:ext cx="4639736" cy="2910821"/>
          </a:xfrm>
        </p:spPr>
        <p:txBody>
          <a:bodyPr>
            <a:normAutofit/>
          </a:bodyPr>
          <a:lstStyle/>
          <a:p>
            <a:r>
              <a:rPr lang="en-US" sz="1400" b="1" dirty="0">
                <a:solidFill>
                  <a:schemeClr val="tx1">
                    <a:alpha val="80000"/>
                  </a:schemeClr>
                </a:solidFill>
              </a:rPr>
              <a:t>1 month / [ENTER NUMBER] screens</a:t>
            </a:r>
          </a:p>
          <a:p>
            <a:r>
              <a:rPr lang="en-US" sz="1400" b="1" dirty="0">
                <a:solidFill>
                  <a:schemeClr val="tx1">
                    <a:alpha val="80000"/>
                  </a:schemeClr>
                </a:solidFill>
              </a:rPr>
              <a:t>Guaranteed [ENTER NUMBER] views</a:t>
            </a:r>
          </a:p>
          <a:p>
            <a:endParaRPr lang="en-CH" sz="1400" dirty="0"/>
          </a:p>
        </p:txBody>
      </p:sp>
      <p:sp>
        <p:nvSpPr>
          <p:cNvPr id="5" name="Text Placeholder 4">
            <a:extLst>
              <a:ext uri="{FF2B5EF4-FFF2-40B4-BE49-F238E27FC236}">
                <a16:creationId xmlns:a16="http://schemas.microsoft.com/office/drawing/2014/main" id="{B1D10B60-7DEF-4E7B-9EF0-C7F403E4FBA2}"/>
              </a:ext>
            </a:extLst>
          </p:cNvPr>
          <p:cNvSpPr>
            <a:spLocks noGrp="1"/>
          </p:cNvSpPr>
          <p:nvPr>
            <p:ph type="body" sz="quarter" idx="3"/>
          </p:nvPr>
        </p:nvSpPr>
        <p:spPr>
          <a:xfrm>
            <a:off x="6515944" y="1878985"/>
            <a:ext cx="4639736" cy="553179"/>
          </a:xfrm>
        </p:spPr>
        <p:txBody>
          <a:bodyPr/>
          <a:lstStyle/>
          <a:p>
            <a:r>
              <a:rPr lang="en-GB" cap="none" dirty="0"/>
              <a:t>CAMPAIGN EXAMPLE 2</a:t>
            </a:r>
            <a:endParaRPr lang="en-CH" cap="none" dirty="0"/>
          </a:p>
        </p:txBody>
      </p:sp>
      <p:sp>
        <p:nvSpPr>
          <p:cNvPr id="6" name="Content Placeholder 5">
            <a:extLst>
              <a:ext uri="{FF2B5EF4-FFF2-40B4-BE49-F238E27FC236}">
                <a16:creationId xmlns:a16="http://schemas.microsoft.com/office/drawing/2014/main" id="{F2D17914-DF77-4D24-B171-1DBE4D110707}"/>
              </a:ext>
            </a:extLst>
          </p:cNvPr>
          <p:cNvSpPr>
            <a:spLocks noGrp="1"/>
          </p:cNvSpPr>
          <p:nvPr>
            <p:ph sz="quarter" idx="4"/>
          </p:nvPr>
        </p:nvSpPr>
        <p:spPr>
          <a:xfrm>
            <a:off x="6605395" y="2688306"/>
            <a:ext cx="4639736" cy="2910821"/>
          </a:xfrm>
        </p:spPr>
        <p:txBody>
          <a:bodyPr>
            <a:normAutofit/>
          </a:bodyPr>
          <a:lstStyle/>
          <a:p>
            <a:r>
              <a:rPr lang="en-US" sz="1400" b="1" dirty="0">
                <a:solidFill>
                  <a:schemeClr val="tx1">
                    <a:alpha val="80000"/>
                  </a:schemeClr>
                </a:solidFill>
              </a:rPr>
              <a:t>3 months / [ENTER NUMBER] screens</a:t>
            </a:r>
          </a:p>
          <a:p>
            <a:r>
              <a:rPr lang="en-US" sz="1400" b="1" dirty="0">
                <a:solidFill>
                  <a:schemeClr val="tx1">
                    <a:alpha val="80000"/>
                  </a:schemeClr>
                </a:solidFill>
              </a:rPr>
              <a:t>Guaranteed [ENTER NUMBER] views + </a:t>
            </a:r>
            <a:r>
              <a:rPr lang="en-US" sz="1400" b="1" u="sng" dirty="0">
                <a:solidFill>
                  <a:schemeClr val="tx1">
                    <a:alpha val="80000"/>
                  </a:schemeClr>
                </a:solidFill>
              </a:rPr>
              <a:t>20% discount</a:t>
            </a:r>
          </a:p>
        </p:txBody>
      </p:sp>
      <p:graphicFrame>
        <p:nvGraphicFramePr>
          <p:cNvPr id="8" name="Table 12">
            <a:extLst>
              <a:ext uri="{FF2B5EF4-FFF2-40B4-BE49-F238E27FC236}">
                <a16:creationId xmlns:a16="http://schemas.microsoft.com/office/drawing/2014/main" id="{F34F2AC1-EDFA-4359-81D2-B2A7A688A17B}"/>
              </a:ext>
            </a:extLst>
          </p:cNvPr>
          <p:cNvGraphicFramePr>
            <a:graphicFrameLocks noGrp="1"/>
          </p:cNvGraphicFramePr>
          <p:nvPr>
            <p:extLst>
              <p:ext uri="{D42A27DB-BD31-4B8C-83A1-F6EECF244321}">
                <p14:modId xmlns:p14="http://schemas.microsoft.com/office/powerpoint/2010/main" val="2268630063"/>
              </p:ext>
            </p:extLst>
          </p:nvPr>
        </p:nvGraphicFramePr>
        <p:xfrm>
          <a:off x="1186731" y="3575011"/>
          <a:ext cx="4639737" cy="1734572"/>
        </p:xfrm>
        <a:graphic>
          <a:graphicData uri="http://schemas.openxmlformats.org/drawingml/2006/table">
            <a:tbl>
              <a:tblPr firstRow="1" bandRow="1">
                <a:tableStyleId>{3B4B98B0-60AC-42C2-AFA5-B58CD77FA1E5}</a:tableStyleId>
              </a:tblPr>
              <a:tblGrid>
                <a:gridCol w="1546579">
                  <a:extLst>
                    <a:ext uri="{9D8B030D-6E8A-4147-A177-3AD203B41FA5}">
                      <a16:colId xmlns:a16="http://schemas.microsoft.com/office/drawing/2014/main" val="3766668765"/>
                    </a:ext>
                  </a:extLst>
                </a:gridCol>
                <a:gridCol w="1546579">
                  <a:extLst>
                    <a:ext uri="{9D8B030D-6E8A-4147-A177-3AD203B41FA5}">
                      <a16:colId xmlns:a16="http://schemas.microsoft.com/office/drawing/2014/main" val="3579574464"/>
                    </a:ext>
                  </a:extLst>
                </a:gridCol>
                <a:gridCol w="1546579">
                  <a:extLst>
                    <a:ext uri="{9D8B030D-6E8A-4147-A177-3AD203B41FA5}">
                      <a16:colId xmlns:a16="http://schemas.microsoft.com/office/drawing/2014/main" val="2869097299"/>
                    </a:ext>
                  </a:extLst>
                </a:gridCol>
              </a:tblGrid>
              <a:tr h="362972">
                <a:tc>
                  <a:txBody>
                    <a:bodyPr/>
                    <a:lstStyle/>
                    <a:p>
                      <a:r>
                        <a:rPr lang="en-GB" sz="1200" dirty="0"/>
                        <a:t>Media</a:t>
                      </a:r>
                      <a:endParaRPr lang="en-CH" sz="1200" dirty="0"/>
                    </a:p>
                  </a:txBody>
                  <a:tcPr/>
                </a:tc>
                <a:tc>
                  <a:txBody>
                    <a:bodyPr/>
                    <a:lstStyle/>
                    <a:p>
                      <a:r>
                        <a:rPr lang="en-GB" sz="1200" dirty="0"/>
                        <a:t>Monthly</a:t>
                      </a:r>
                      <a:endParaRPr lang="en-CH" sz="1200" dirty="0"/>
                    </a:p>
                  </a:txBody>
                  <a:tcPr/>
                </a:tc>
                <a:tc>
                  <a:txBody>
                    <a:bodyPr/>
                    <a:lstStyle/>
                    <a:p>
                      <a:r>
                        <a:rPr lang="en-GB" sz="1200" dirty="0"/>
                        <a:t>Per View</a:t>
                      </a:r>
                      <a:endParaRPr lang="en-CH" sz="1200" dirty="0"/>
                    </a:p>
                  </a:txBody>
                  <a:tcPr/>
                </a:tc>
                <a:extLst>
                  <a:ext uri="{0D108BD9-81ED-4DB2-BD59-A6C34878D82A}">
                    <a16:rowId xmlns:a16="http://schemas.microsoft.com/office/drawing/2014/main" val="2309241890"/>
                  </a:ext>
                </a:extLst>
              </a:tr>
              <a:tr h="446470">
                <a:tc>
                  <a:txBody>
                    <a:bodyPr/>
                    <a:lstStyle/>
                    <a:p>
                      <a:r>
                        <a:rPr lang="en-GB" sz="1200" b="1" dirty="0"/>
                        <a:t>Video</a:t>
                      </a:r>
                    </a:p>
                    <a:p>
                      <a:r>
                        <a:rPr lang="en-GB" sz="1200" dirty="0"/>
                        <a:t>30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1227204579"/>
                  </a:ext>
                </a:extLst>
              </a:tr>
              <a:tr h="446470">
                <a:tc>
                  <a:txBody>
                    <a:bodyPr/>
                    <a:lstStyle/>
                    <a:p>
                      <a:r>
                        <a:rPr lang="en-GB" sz="1200" b="1" dirty="0"/>
                        <a:t>Banner</a:t>
                      </a:r>
                    </a:p>
                    <a:p>
                      <a:r>
                        <a:rPr lang="en-GB" sz="1200" dirty="0"/>
                        <a:t>15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524866865"/>
                  </a:ext>
                </a:extLst>
              </a:tr>
              <a:tr h="446470">
                <a:tc>
                  <a:txBody>
                    <a:bodyPr/>
                    <a:lstStyle/>
                    <a:p>
                      <a:r>
                        <a:rPr lang="en-GB" sz="1200" b="1" dirty="0"/>
                        <a:t>Button</a:t>
                      </a:r>
                    </a:p>
                    <a:p>
                      <a:r>
                        <a:rPr lang="en-GB" sz="1200" dirty="0"/>
                        <a:t>Categories</a:t>
                      </a:r>
                      <a:endParaRPr lang="en-CH" sz="1200"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773256688"/>
                  </a:ext>
                </a:extLst>
              </a:tr>
            </a:tbl>
          </a:graphicData>
        </a:graphic>
      </p:graphicFrame>
      <p:graphicFrame>
        <p:nvGraphicFramePr>
          <p:cNvPr id="10" name="Table 9">
            <a:extLst>
              <a:ext uri="{FF2B5EF4-FFF2-40B4-BE49-F238E27FC236}">
                <a16:creationId xmlns:a16="http://schemas.microsoft.com/office/drawing/2014/main" id="{3730FE65-5096-4F04-B2DF-9567D598D1C5}"/>
              </a:ext>
            </a:extLst>
          </p:cNvPr>
          <p:cNvGraphicFramePr>
            <a:graphicFrameLocks noGrp="1"/>
          </p:cNvGraphicFramePr>
          <p:nvPr>
            <p:extLst>
              <p:ext uri="{D42A27DB-BD31-4B8C-83A1-F6EECF244321}">
                <p14:modId xmlns:p14="http://schemas.microsoft.com/office/powerpoint/2010/main" val="3737687175"/>
              </p:ext>
            </p:extLst>
          </p:nvPr>
        </p:nvGraphicFramePr>
        <p:xfrm>
          <a:off x="6605394" y="3575012"/>
          <a:ext cx="4639737" cy="1734573"/>
        </p:xfrm>
        <a:graphic>
          <a:graphicData uri="http://schemas.openxmlformats.org/drawingml/2006/table">
            <a:tbl>
              <a:tblPr firstRow="1" bandRow="1">
                <a:tableStyleId>{3B4B98B0-60AC-42C2-AFA5-B58CD77FA1E5}</a:tableStyleId>
              </a:tblPr>
              <a:tblGrid>
                <a:gridCol w="1546579">
                  <a:extLst>
                    <a:ext uri="{9D8B030D-6E8A-4147-A177-3AD203B41FA5}">
                      <a16:colId xmlns:a16="http://schemas.microsoft.com/office/drawing/2014/main" val="3766668765"/>
                    </a:ext>
                  </a:extLst>
                </a:gridCol>
                <a:gridCol w="1546579">
                  <a:extLst>
                    <a:ext uri="{9D8B030D-6E8A-4147-A177-3AD203B41FA5}">
                      <a16:colId xmlns:a16="http://schemas.microsoft.com/office/drawing/2014/main" val="3579574464"/>
                    </a:ext>
                  </a:extLst>
                </a:gridCol>
                <a:gridCol w="1546579">
                  <a:extLst>
                    <a:ext uri="{9D8B030D-6E8A-4147-A177-3AD203B41FA5}">
                      <a16:colId xmlns:a16="http://schemas.microsoft.com/office/drawing/2014/main" val="2869097299"/>
                    </a:ext>
                  </a:extLst>
                </a:gridCol>
              </a:tblGrid>
              <a:tr h="298272">
                <a:tc>
                  <a:txBody>
                    <a:bodyPr/>
                    <a:lstStyle/>
                    <a:p>
                      <a:r>
                        <a:rPr lang="en-GB" sz="1200" dirty="0"/>
                        <a:t>Media</a:t>
                      </a:r>
                      <a:endParaRPr lang="en-CH" sz="1200" dirty="0"/>
                    </a:p>
                  </a:txBody>
                  <a:tcPr/>
                </a:tc>
                <a:tc>
                  <a:txBody>
                    <a:bodyPr/>
                    <a:lstStyle/>
                    <a:p>
                      <a:r>
                        <a:rPr lang="en-GB" sz="1200" dirty="0"/>
                        <a:t>Monthly</a:t>
                      </a:r>
                      <a:endParaRPr lang="en-CH" sz="1200" dirty="0"/>
                    </a:p>
                  </a:txBody>
                  <a:tcPr/>
                </a:tc>
                <a:tc>
                  <a:txBody>
                    <a:bodyPr/>
                    <a:lstStyle/>
                    <a:p>
                      <a:r>
                        <a:rPr lang="en-GB" sz="1200" dirty="0"/>
                        <a:t>Per View</a:t>
                      </a:r>
                      <a:endParaRPr lang="en-CH" sz="1200" dirty="0"/>
                    </a:p>
                  </a:txBody>
                  <a:tcPr/>
                </a:tc>
                <a:extLst>
                  <a:ext uri="{0D108BD9-81ED-4DB2-BD59-A6C34878D82A}">
                    <a16:rowId xmlns:a16="http://schemas.microsoft.com/office/drawing/2014/main" val="2309241890"/>
                  </a:ext>
                </a:extLst>
              </a:tr>
              <a:tr h="478767">
                <a:tc>
                  <a:txBody>
                    <a:bodyPr/>
                    <a:lstStyle/>
                    <a:p>
                      <a:r>
                        <a:rPr lang="en-GB" sz="1200" b="1" dirty="0"/>
                        <a:t>Video</a:t>
                      </a:r>
                    </a:p>
                    <a:p>
                      <a:r>
                        <a:rPr lang="en-GB" sz="1200" dirty="0"/>
                        <a:t>30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1227204579"/>
                  </a:ext>
                </a:extLst>
              </a:tr>
              <a:tr h="478767">
                <a:tc>
                  <a:txBody>
                    <a:bodyPr/>
                    <a:lstStyle/>
                    <a:p>
                      <a:r>
                        <a:rPr lang="en-GB" sz="1200" b="1" dirty="0"/>
                        <a:t>Banner</a:t>
                      </a:r>
                    </a:p>
                    <a:p>
                      <a:r>
                        <a:rPr lang="en-GB" sz="1200" dirty="0"/>
                        <a:t>15 seconds</a:t>
                      </a:r>
                      <a:endParaRPr lang="en-CH" sz="1200" dirty="0"/>
                    </a:p>
                  </a:txBody>
                  <a:tcPr/>
                </a:tc>
                <a:tc>
                  <a:txBody>
                    <a:bodyPr/>
                    <a:lstStyle/>
                    <a:p>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524866865"/>
                  </a:ext>
                </a:extLst>
              </a:tr>
              <a:tr h="478767">
                <a:tc>
                  <a:txBody>
                    <a:bodyPr/>
                    <a:lstStyle/>
                    <a:p>
                      <a:r>
                        <a:rPr lang="en-GB" sz="1200" b="1" dirty="0"/>
                        <a:t>Button</a:t>
                      </a:r>
                    </a:p>
                    <a:p>
                      <a:r>
                        <a:rPr lang="en-GB" sz="1200" dirty="0"/>
                        <a:t>Categories</a:t>
                      </a:r>
                      <a:endParaRPr lang="en-CH" sz="1200" dirty="0"/>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GB" sz="1200" dirty="0"/>
                        <a:t>[PRICE]</a:t>
                      </a:r>
                      <a:endParaRPr lang="en-CH" sz="1200" dirty="0"/>
                    </a:p>
                  </a:txBody>
                  <a:tcPr/>
                </a:tc>
                <a:tc>
                  <a:txBody>
                    <a:bodyPr/>
                    <a:lstStyle/>
                    <a:p>
                      <a:r>
                        <a:rPr lang="en-GB" sz="1200" dirty="0"/>
                        <a:t>[CPM]</a:t>
                      </a:r>
                      <a:endParaRPr lang="en-CH" sz="1200" dirty="0"/>
                    </a:p>
                  </a:txBody>
                  <a:tcPr/>
                </a:tc>
                <a:extLst>
                  <a:ext uri="{0D108BD9-81ED-4DB2-BD59-A6C34878D82A}">
                    <a16:rowId xmlns:a16="http://schemas.microsoft.com/office/drawing/2014/main" val="2773256688"/>
                  </a:ext>
                </a:extLst>
              </a:tr>
            </a:tbl>
          </a:graphicData>
        </a:graphic>
      </p:graphicFrame>
      <p:sp>
        <p:nvSpPr>
          <p:cNvPr id="12" name="TextBox 11">
            <a:extLst>
              <a:ext uri="{FF2B5EF4-FFF2-40B4-BE49-F238E27FC236}">
                <a16:creationId xmlns:a16="http://schemas.microsoft.com/office/drawing/2014/main" id="{2F78E457-0F38-4306-B048-17086A713F7A}"/>
              </a:ext>
            </a:extLst>
          </p:cNvPr>
          <p:cNvSpPr txBox="1"/>
          <p:nvPr/>
        </p:nvSpPr>
        <p:spPr>
          <a:xfrm>
            <a:off x="1186730" y="5559047"/>
            <a:ext cx="10058400" cy="963982"/>
          </a:xfrm>
          <a:prstGeom prst="rect">
            <a:avLst/>
          </a:prstGeom>
          <a:noFill/>
        </p:spPr>
        <p:txBody>
          <a:bodyPr wrap="square">
            <a:spAutoFit/>
          </a:bodyPr>
          <a:lstStyle/>
          <a:p>
            <a:pPr algn="just">
              <a:lnSpc>
                <a:spcPct val="120000"/>
              </a:lnSpc>
            </a:pPr>
            <a:r>
              <a:rPr lang="en-US" sz="1200" b="1" dirty="0">
                <a:solidFill>
                  <a:schemeClr val="tx1">
                    <a:alpha val="80000"/>
                  </a:schemeClr>
                </a:solidFill>
              </a:rPr>
              <a:t>Note: </a:t>
            </a:r>
            <a:r>
              <a:rPr lang="en-GB" sz="1200" dirty="0">
                <a:solidFill>
                  <a:schemeClr val="tx1">
                    <a:alpha val="80000"/>
                  </a:schemeClr>
                </a:solidFill>
              </a:rPr>
              <a:t>Price can be either fixed per day/week/month or per thousand views/clicks. Estimated number of views is calculation by multiplying average number of trips by average duration of trips in minutes per screen and number of screens then dividing to number of views per minute. On the other hand, CPM (cost per </a:t>
            </a:r>
            <a:r>
              <a:rPr lang="en-GB" sz="1200" dirty="0" err="1">
                <a:solidFill>
                  <a:schemeClr val="tx1">
                    <a:alpha val="80000"/>
                  </a:schemeClr>
                </a:solidFill>
              </a:rPr>
              <a:t>mille</a:t>
            </a:r>
            <a:r>
              <a:rPr lang="en-GB" sz="1200" dirty="0">
                <a:solidFill>
                  <a:schemeClr val="tx1">
                    <a:alpha val="80000"/>
                  </a:schemeClr>
                </a:solidFill>
              </a:rPr>
              <a:t>/thousand) is limited to certain number. When number is reached the campaign stops. Buyer’s with limited budgets generally chose CPM price. Therefore, in generally fixed price shall be cheaper than CPM.</a:t>
            </a:r>
          </a:p>
        </p:txBody>
      </p:sp>
    </p:spTree>
    <p:extLst>
      <p:ext uri="{BB962C8B-B14F-4D97-AF65-F5344CB8AC3E}">
        <p14:creationId xmlns:p14="http://schemas.microsoft.com/office/powerpoint/2010/main" val="101647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EFF5-CE52-46AB-9D9F-D075A68D4DF5}"/>
              </a:ext>
            </a:extLst>
          </p:cNvPr>
          <p:cNvSpPr>
            <a:spLocks noGrp="1"/>
          </p:cNvSpPr>
          <p:nvPr>
            <p:ph type="title"/>
          </p:nvPr>
        </p:nvSpPr>
        <p:spPr/>
        <p:txBody>
          <a:bodyPr/>
          <a:lstStyle/>
          <a:p>
            <a:r>
              <a:rPr lang="en-GB" dirty="0"/>
              <a:t>Showcase</a:t>
            </a:r>
            <a:endParaRPr lang="en-CH" dirty="0"/>
          </a:p>
        </p:txBody>
      </p:sp>
      <p:pic>
        <p:nvPicPr>
          <p:cNvPr id="19" name="Picture 18">
            <a:extLst>
              <a:ext uri="{FF2B5EF4-FFF2-40B4-BE49-F238E27FC236}">
                <a16:creationId xmlns:a16="http://schemas.microsoft.com/office/drawing/2014/main" id="{9DB4AA52-5802-464B-A045-1D885FB4AC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1697" y="0"/>
            <a:ext cx="3897309" cy="2936329"/>
          </a:xfrm>
          <a:prstGeom prst="rect">
            <a:avLst/>
          </a:prstGeom>
        </p:spPr>
      </p:pic>
      <p:pic>
        <p:nvPicPr>
          <p:cNvPr id="21" name="Picture 20" descr="A picture containing person, sitting, table, man&#10;&#10;Description automatically generated">
            <a:extLst>
              <a:ext uri="{FF2B5EF4-FFF2-40B4-BE49-F238E27FC236}">
                <a16:creationId xmlns:a16="http://schemas.microsoft.com/office/drawing/2014/main" id="{CD01F02D-6FF7-4601-8ABB-5C1AD694B2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4691" y="-4217"/>
            <a:ext cx="3897309" cy="2936329"/>
          </a:xfrm>
          <a:prstGeom prst="rect">
            <a:avLst/>
          </a:prstGeom>
        </p:spPr>
      </p:pic>
      <p:pic>
        <p:nvPicPr>
          <p:cNvPr id="23" name="Picture 22" descr="A car on the phone&#10;&#10;Description automatically generated">
            <a:extLst>
              <a:ext uri="{FF2B5EF4-FFF2-40B4-BE49-F238E27FC236}">
                <a16:creationId xmlns:a16="http://schemas.microsoft.com/office/drawing/2014/main" id="{B1893C76-61EF-4C63-BFD8-566F7D2560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1697" y="2930100"/>
            <a:ext cx="3897309" cy="2931920"/>
          </a:xfrm>
          <a:prstGeom prst="rect">
            <a:avLst/>
          </a:prstGeom>
        </p:spPr>
      </p:pic>
      <p:pic>
        <p:nvPicPr>
          <p:cNvPr id="25" name="Picture 24" descr="A picture containing sitting, dark, room, table&#10;&#10;Description automatically generated">
            <a:extLst>
              <a:ext uri="{FF2B5EF4-FFF2-40B4-BE49-F238E27FC236}">
                <a16:creationId xmlns:a16="http://schemas.microsoft.com/office/drawing/2014/main" id="{493CD4B7-374F-4814-816C-C19941BC66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94692" y="2932306"/>
            <a:ext cx="3897308" cy="2931919"/>
          </a:xfrm>
          <a:prstGeom prst="rect">
            <a:avLst/>
          </a:prstGeom>
        </p:spPr>
      </p:pic>
      <p:sp>
        <p:nvSpPr>
          <p:cNvPr id="26" name="Content Placeholder 5">
            <a:extLst>
              <a:ext uri="{FF2B5EF4-FFF2-40B4-BE49-F238E27FC236}">
                <a16:creationId xmlns:a16="http://schemas.microsoft.com/office/drawing/2014/main" id="{DDC0C7A1-C3B8-4202-A4AD-1C3D416A9C89}"/>
              </a:ext>
            </a:extLst>
          </p:cNvPr>
          <p:cNvSpPr txBox="1">
            <a:spLocks/>
          </p:cNvSpPr>
          <p:nvPr/>
        </p:nvSpPr>
        <p:spPr>
          <a:xfrm>
            <a:off x="668034" y="2550254"/>
            <a:ext cx="3084844" cy="3311766"/>
          </a:xfrm>
          <a:prstGeom prst="rect">
            <a:avLst/>
          </a:prstGeom>
        </p:spPr>
        <p:txBody>
          <a:bodyPr vert="horz" lIns="0" tIns="45720" rIns="0" bIns="45720" rtlCol="0" anchor="ctr">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b="1" kern="1200" cap="all" baseline="0">
                <a:solidFill>
                  <a:schemeClr val="accent1"/>
                </a:solidFill>
                <a:latin typeface="+mn-lt"/>
                <a:ea typeface="+mn-ea"/>
                <a:cs typeface="+mn-cs"/>
              </a:defRPr>
            </a:lvl1pPr>
            <a:lvl2pPr marL="457200" indent="0" algn="l"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GB" sz="2000">
                <a:latin typeface="+mj-lt"/>
              </a:rPr>
              <a:t>We are proud and delighted to receive photos shot by passengers with gratitude and appreciation. </a:t>
            </a:r>
            <a:endParaRPr lang="en-GB" sz="2000" dirty="0">
              <a:latin typeface="+mj-lt"/>
            </a:endParaRPr>
          </a:p>
        </p:txBody>
      </p:sp>
    </p:spTree>
    <p:extLst>
      <p:ext uri="{BB962C8B-B14F-4D97-AF65-F5344CB8AC3E}">
        <p14:creationId xmlns:p14="http://schemas.microsoft.com/office/powerpoint/2010/main" val="216515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FCF7-410C-4932-AA9F-3242301D4126}"/>
              </a:ext>
            </a:extLst>
          </p:cNvPr>
          <p:cNvSpPr>
            <a:spLocks noGrp="1"/>
          </p:cNvSpPr>
          <p:nvPr>
            <p:ph type="title"/>
          </p:nvPr>
        </p:nvSpPr>
        <p:spPr/>
        <p:txBody>
          <a:bodyPr/>
          <a:lstStyle/>
          <a:p>
            <a:r>
              <a:rPr lang="en-GB" dirty="0"/>
              <a:t>Our Clients</a:t>
            </a:r>
            <a:endParaRPr lang="en-CH" dirty="0"/>
          </a:p>
        </p:txBody>
      </p:sp>
      <p:sp>
        <p:nvSpPr>
          <p:cNvPr id="4" name="Title 36">
            <a:extLst>
              <a:ext uri="{FF2B5EF4-FFF2-40B4-BE49-F238E27FC236}">
                <a16:creationId xmlns:a16="http://schemas.microsoft.com/office/drawing/2014/main" id="{ABA082C6-FA8C-484E-A017-220127E94682}"/>
              </a:ext>
            </a:extLst>
          </p:cNvPr>
          <p:cNvSpPr txBox="1">
            <a:spLocks/>
          </p:cNvSpPr>
          <p:nvPr/>
        </p:nvSpPr>
        <p:spPr>
          <a:xfrm>
            <a:off x="3003593" y="3015964"/>
            <a:ext cx="6245773" cy="826071"/>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GB" sz="4000" dirty="0">
                <a:solidFill>
                  <a:schemeClr val="tx1">
                    <a:lumMod val="75000"/>
                    <a:lumOff val="25000"/>
                  </a:schemeClr>
                </a:solidFill>
              </a:rPr>
              <a:t>[PUT LOGOS OF YOUR CLIENTS]</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223607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car talking on a cell phone&#10;&#10;Description automatically generated">
            <a:extLst>
              <a:ext uri="{FF2B5EF4-FFF2-40B4-BE49-F238E27FC236}">
                <a16:creationId xmlns:a16="http://schemas.microsoft.com/office/drawing/2014/main" id="{1DDDC98C-C94A-4D2E-AF02-297863EBC903}"/>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72F2F59A-958F-4377-A142-E7602068B038}"/>
              </a:ext>
            </a:extLst>
          </p:cNvPr>
          <p:cNvSpPr>
            <a:spLocks noGrp="1"/>
          </p:cNvSpPr>
          <p:nvPr>
            <p:ph type="title"/>
          </p:nvPr>
        </p:nvSpPr>
        <p:spPr/>
        <p:txBody>
          <a:bodyPr/>
          <a:lstStyle/>
          <a:p>
            <a:r>
              <a:rPr lang="en-GB" dirty="0"/>
              <a:t>Thank You</a:t>
            </a:r>
            <a:endParaRPr lang="en-CH" dirty="0"/>
          </a:p>
        </p:txBody>
      </p:sp>
      <p:sp>
        <p:nvSpPr>
          <p:cNvPr id="8" name="TextBox 7">
            <a:extLst>
              <a:ext uri="{FF2B5EF4-FFF2-40B4-BE49-F238E27FC236}">
                <a16:creationId xmlns:a16="http://schemas.microsoft.com/office/drawing/2014/main" id="{6CBC3891-C6BF-4DEF-B777-746CFF85F7C2}"/>
              </a:ext>
            </a:extLst>
          </p:cNvPr>
          <p:cNvSpPr txBox="1"/>
          <p:nvPr/>
        </p:nvSpPr>
        <p:spPr>
          <a:xfrm>
            <a:off x="1007202" y="5630130"/>
            <a:ext cx="3258351" cy="954107"/>
          </a:xfrm>
          <a:prstGeom prst="rect">
            <a:avLst/>
          </a:prstGeom>
          <a:noFill/>
        </p:spPr>
        <p:txBody>
          <a:bodyPr wrap="square" rtlCol="0">
            <a:spAutoFit/>
          </a:bodyPr>
          <a:lstStyle/>
          <a:p>
            <a:r>
              <a:rPr lang="fr-CH" sz="1400" b="1" dirty="0">
                <a:solidFill>
                  <a:schemeClr val="bg1"/>
                </a:solidFill>
              </a:rPr>
              <a:t>Name </a:t>
            </a:r>
            <a:r>
              <a:rPr lang="fr-CH" sz="1400" b="1" dirty="0" err="1">
                <a:solidFill>
                  <a:schemeClr val="bg1"/>
                </a:solidFill>
              </a:rPr>
              <a:t>Surname</a:t>
            </a:r>
            <a:endParaRPr lang="fr-CH" sz="1400" b="1" dirty="0">
              <a:solidFill>
                <a:schemeClr val="bg1"/>
              </a:solidFill>
            </a:endParaRPr>
          </a:p>
          <a:p>
            <a:r>
              <a:rPr lang="fr-CH" sz="1400" b="1" dirty="0">
                <a:solidFill>
                  <a:schemeClr val="bg1"/>
                </a:solidFill>
              </a:rPr>
              <a:t>Position</a:t>
            </a:r>
          </a:p>
          <a:p>
            <a:r>
              <a:rPr lang="fr-CH" sz="1400" dirty="0" err="1">
                <a:solidFill>
                  <a:schemeClr val="bg1"/>
                </a:solidFill>
              </a:rPr>
              <a:t>Telephone</a:t>
            </a:r>
            <a:endParaRPr lang="fr-CH" sz="1400" dirty="0">
              <a:solidFill>
                <a:schemeClr val="bg1"/>
              </a:solidFill>
            </a:endParaRPr>
          </a:p>
          <a:p>
            <a:r>
              <a:rPr lang="fr-CH" sz="1400" dirty="0">
                <a:solidFill>
                  <a:schemeClr val="bg1"/>
                </a:solidFill>
              </a:rPr>
              <a:t>E-mail</a:t>
            </a:r>
          </a:p>
        </p:txBody>
      </p:sp>
    </p:spTree>
    <p:extLst>
      <p:ext uri="{BB962C8B-B14F-4D97-AF65-F5344CB8AC3E}">
        <p14:creationId xmlns:p14="http://schemas.microsoft.com/office/powerpoint/2010/main" val="290842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sitting in a car&#10;&#10;Description automatically generated">
            <a:extLst>
              <a:ext uri="{FF2B5EF4-FFF2-40B4-BE49-F238E27FC236}">
                <a16:creationId xmlns:a16="http://schemas.microsoft.com/office/drawing/2014/main" id="{A7C45DDD-A694-4705-892B-497F786E9683}"/>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a:ext>
            </a:extLst>
          </a:blip>
          <a:srcRect/>
          <a:stretch/>
        </p:blipFill>
        <p:spPr>
          <a:xfrm>
            <a:off x="15" y="10"/>
            <a:ext cx="12191985" cy="4578340"/>
          </a:xfrm>
          <a:noFill/>
        </p:spPr>
      </p:pic>
      <p:sp>
        <p:nvSpPr>
          <p:cNvPr id="7" name="Title 6">
            <a:extLst>
              <a:ext uri="{FF2B5EF4-FFF2-40B4-BE49-F238E27FC236}">
                <a16:creationId xmlns:a16="http://schemas.microsoft.com/office/drawing/2014/main" id="{E444079D-629C-4C44-8DB6-B4B5E7C54015}"/>
              </a:ext>
            </a:extLst>
          </p:cNvPr>
          <p:cNvSpPr>
            <a:spLocks noGrp="1"/>
          </p:cNvSpPr>
          <p:nvPr>
            <p:ph type="title"/>
          </p:nvPr>
        </p:nvSpPr>
        <p:spPr>
          <a:xfrm>
            <a:off x="1097279" y="4799362"/>
            <a:ext cx="10113645" cy="743682"/>
          </a:xfrm>
        </p:spPr>
        <p:txBody>
          <a:bodyPr vert="horz" lIns="91440" tIns="0" rIns="91440" bIns="0" rtlCol="0" anchor="b">
            <a:normAutofit/>
          </a:bodyPr>
          <a:lstStyle/>
          <a:p>
            <a:r>
              <a:rPr lang="en-US" b="1" kern="1200" spc="-50" baseline="0" dirty="0">
                <a:latin typeface="+mn-lt"/>
                <a:ea typeface="+mj-ea"/>
                <a:cs typeface="+mj-cs"/>
              </a:rPr>
              <a:t>Engage Premium Audience</a:t>
            </a:r>
          </a:p>
        </p:txBody>
      </p:sp>
      <p:sp>
        <p:nvSpPr>
          <p:cNvPr id="4" name="TextBox 3">
            <a:extLst>
              <a:ext uri="{FF2B5EF4-FFF2-40B4-BE49-F238E27FC236}">
                <a16:creationId xmlns:a16="http://schemas.microsoft.com/office/drawing/2014/main" id="{64D85E8F-5B1D-4162-A3A3-799B46874C78}"/>
              </a:ext>
            </a:extLst>
          </p:cNvPr>
          <p:cNvSpPr txBox="1"/>
          <p:nvPr/>
        </p:nvSpPr>
        <p:spPr>
          <a:xfrm>
            <a:off x="1961016" y="5622315"/>
            <a:ext cx="8386170" cy="646331"/>
          </a:xfrm>
          <a:prstGeom prst="rect">
            <a:avLst/>
          </a:prstGeom>
          <a:noFill/>
        </p:spPr>
        <p:txBody>
          <a:bodyPr wrap="square" rtlCol="0">
            <a:spAutoFit/>
          </a:bodyPr>
          <a:lstStyle/>
          <a:p>
            <a:pPr algn="ctr"/>
            <a:r>
              <a:rPr lang="en-GB" dirty="0">
                <a:solidFill>
                  <a:schemeClr val="bg1"/>
                </a:solidFill>
              </a:rPr>
              <a:t>Target Taxi and Limousine audience who pays a premium over regular transport fares, through their 20 minutes ride across the city</a:t>
            </a:r>
          </a:p>
        </p:txBody>
      </p:sp>
    </p:spTree>
    <p:extLst>
      <p:ext uri="{BB962C8B-B14F-4D97-AF65-F5344CB8AC3E}">
        <p14:creationId xmlns:p14="http://schemas.microsoft.com/office/powerpoint/2010/main" val="166400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p:txBody>
          <a:bodyPr>
            <a:noAutofit/>
          </a:bodyPr>
          <a:lstStyle/>
          <a:p>
            <a:r>
              <a:rPr lang="en-GB" sz="3200" b="0" dirty="0"/>
              <a:t>The Best in-car </a:t>
            </a:r>
            <a:r>
              <a:rPr lang="en-GB" sz="3200" dirty="0"/>
              <a:t>Entertainment &amp; Advertising</a:t>
            </a:r>
            <a:endParaRPr lang="en-US" sz="3200" dirty="0"/>
          </a:p>
        </p:txBody>
      </p:sp>
      <p:sp>
        <p:nvSpPr>
          <p:cNvPr id="4" name="Content Placeholder 3">
            <a:extLst>
              <a:ext uri="{FF2B5EF4-FFF2-40B4-BE49-F238E27FC236}">
                <a16:creationId xmlns:a16="http://schemas.microsoft.com/office/drawing/2014/main" id="{11936B68-3F8E-42D7-8E9F-C0610F95713F}"/>
              </a:ext>
            </a:extLst>
          </p:cNvPr>
          <p:cNvSpPr>
            <a:spLocks noGrp="1"/>
          </p:cNvSpPr>
          <p:nvPr>
            <p:ph idx="1"/>
          </p:nvPr>
        </p:nvSpPr>
        <p:spPr>
          <a:xfrm>
            <a:off x="5554528" y="4426482"/>
            <a:ext cx="5713841" cy="1650882"/>
          </a:xfrm>
        </p:spPr>
        <p:txBody>
          <a:bodyPr>
            <a:normAutofit/>
          </a:bodyPr>
          <a:lstStyle/>
          <a:p>
            <a:pPr marL="0" indent="0">
              <a:buNone/>
            </a:pPr>
            <a:r>
              <a:rPr lang="en-GB" sz="1600" dirty="0">
                <a:solidFill>
                  <a:schemeClr val="tx1">
                    <a:alpha val="80000"/>
                  </a:schemeClr>
                </a:solidFill>
              </a:rPr>
              <a:t>The best in class, created for two reasons - to entertain passengers and deliver your message. Versatile and powerful to deliver multi-format media to audience with high-quality tailor made content. </a:t>
            </a:r>
          </a:p>
        </p:txBody>
      </p:sp>
      <p:pic>
        <p:nvPicPr>
          <p:cNvPr id="5" name="Picture 4" descr="Screen of a cell phone&#10;&#10;Description automatically generated">
            <a:extLst>
              <a:ext uri="{FF2B5EF4-FFF2-40B4-BE49-F238E27FC236}">
                <a16:creationId xmlns:a16="http://schemas.microsoft.com/office/drawing/2014/main" id="{5E35D236-2258-4964-AC69-AF8C52D55C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54860" y="592963"/>
            <a:ext cx="4913175" cy="3835868"/>
          </a:xfrm>
          <a:prstGeom prst="rect">
            <a:avLst/>
          </a:prstGeom>
        </p:spPr>
      </p:pic>
    </p:spTree>
    <p:extLst>
      <p:ext uri="{BB962C8B-B14F-4D97-AF65-F5344CB8AC3E}">
        <p14:creationId xmlns:p14="http://schemas.microsoft.com/office/powerpoint/2010/main" val="266731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98A-6558-4A58-90AA-7AFAAFF5A768}"/>
              </a:ext>
            </a:extLst>
          </p:cNvPr>
          <p:cNvSpPr>
            <a:spLocks noGrp="1"/>
          </p:cNvSpPr>
          <p:nvPr>
            <p:ph type="title"/>
          </p:nvPr>
        </p:nvSpPr>
        <p:spPr>
          <a:xfrm>
            <a:off x="1092199" y="1385358"/>
            <a:ext cx="3068833" cy="1205701"/>
          </a:xfrm>
        </p:spPr>
        <p:txBody>
          <a:bodyPr/>
          <a:lstStyle/>
          <a:p>
            <a:r>
              <a:rPr lang="en-US" sz="3600" spc="0" dirty="0">
                <a:ln w="0"/>
                <a:solidFill>
                  <a:schemeClr val="bg1"/>
                </a:solidFill>
                <a:effectLst>
                  <a:outerShdw blurRad="38100" dist="25400" dir="5400000" algn="ctr" rotWithShape="0">
                    <a:srgbClr val="6E747A">
                      <a:alpha val="43000"/>
                    </a:srgbClr>
                  </a:outerShdw>
                </a:effectLst>
              </a:rPr>
              <a:t>Right </a:t>
            </a:r>
            <a:r>
              <a:rPr lang="en-US" sz="3600" b="1" dirty="0">
                <a:solidFill>
                  <a:schemeClr val="bg1"/>
                </a:solidFill>
              </a:rPr>
              <a:t>Time</a:t>
            </a:r>
            <a:br>
              <a:rPr lang="en-US" sz="3600" b="1" dirty="0">
                <a:solidFill>
                  <a:schemeClr val="bg1"/>
                </a:solidFill>
              </a:rPr>
            </a:br>
            <a:r>
              <a:rPr lang="en-US" sz="3600" spc="0" dirty="0">
                <a:ln w="0"/>
                <a:solidFill>
                  <a:schemeClr val="bg1"/>
                </a:solidFill>
                <a:effectLst>
                  <a:outerShdw blurRad="38100" dist="25400" dir="5400000" algn="ctr" rotWithShape="0">
                    <a:srgbClr val="6E747A">
                      <a:alpha val="43000"/>
                    </a:srgbClr>
                  </a:outerShdw>
                </a:effectLst>
              </a:rPr>
              <a:t>Right</a:t>
            </a:r>
            <a:r>
              <a:rPr lang="en-US" sz="3600" b="1" dirty="0">
                <a:solidFill>
                  <a:schemeClr val="bg1"/>
                </a:solidFill>
              </a:rPr>
              <a:t> Place</a:t>
            </a:r>
            <a:endParaRPr lang="en-CH" dirty="0"/>
          </a:p>
        </p:txBody>
      </p:sp>
      <p:sp>
        <p:nvSpPr>
          <p:cNvPr id="4" name="Text Placeholder 3">
            <a:extLst>
              <a:ext uri="{FF2B5EF4-FFF2-40B4-BE49-F238E27FC236}">
                <a16:creationId xmlns:a16="http://schemas.microsoft.com/office/drawing/2014/main" id="{FD6D1F0C-45BA-4C16-AD75-CFEA4572CFA6}"/>
              </a:ext>
            </a:extLst>
          </p:cNvPr>
          <p:cNvSpPr>
            <a:spLocks noGrp="1"/>
          </p:cNvSpPr>
          <p:nvPr>
            <p:ph type="body" sz="half" idx="2"/>
          </p:nvPr>
        </p:nvSpPr>
        <p:spPr>
          <a:xfrm>
            <a:off x="1092199" y="3083073"/>
            <a:ext cx="3192417" cy="2389569"/>
          </a:xfrm>
        </p:spPr>
        <p:txBody>
          <a:bodyPr>
            <a:normAutofit/>
          </a:bodyPr>
          <a:lstStyle/>
          <a:p>
            <a:pPr>
              <a:lnSpc>
                <a:spcPct val="120000"/>
              </a:lnSpc>
            </a:pPr>
            <a:r>
              <a:rPr lang="en-US" sz="1400" dirty="0">
                <a:solidFill>
                  <a:schemeClr val="bg1">
                    <a:alpha val="80000"/>
                  </a:schemeClr>
                </a:solidFill>
              </a:rPr>
              <a:t>50 millions daily users of ride-hailing services spend about in average 20 minutes sitting idle in backseat.</a:t>
            </a:r>
          </a:p>
          <a:p>
            <a:pPr>
              <a:lnSpc>
                <a:spcPct val="120000"/>
              </a:lnSpc>
            </a:pPr>
            <a:r>
              <a:rPr lang="en-US" sz="1400" dirty="0">
                <a:solidFill>
                  <a:schemeClr val="bg1">
                    <a:alpha val="80000"/>
                  </a:schemeClr>
                </a:solidFill>
              </a:rPr>
              <a:t>We simply use </a:t>
            </a:r>
            <a:r>
              <a:rPr lang="en-US" sz="1400" b="1" dirty="0">
                <a:solidFill>
                  <a:schemeClr val="bg1">
                    <a:alpha val="80000"/>
                  </a:schemeClr>
                </a:solidFill>
              </a:rPr>
              <a:t>this opportunity </a:t>
            </a:r>
            <a:r>
              <a:rPr lang="en-US" sz="1400" dirty="0">
                <a:solidFill>
                  <a:schemeClr val="bg1">
                    <a:alpha val="80000"/>
                  </a:schemeClr>
                </a:solidFill>
              </a:rPr>
              <a:t>to entertain and deliver interesting and relevant advertising to match useful with pleasant.</a:t>
            </a:r>
          </a:p>
        </p:txBody>
      </p:sp>
      <p:pic>
        <p:nvPicPr>
          <p:cNvPr id="5" name="Content Placeholder 8" descr="A person in a car&#10;&#10;Description automatically generated">
            <a:extLst>
              <a:ext uri="{FF2B5EF4-FFF2-40B4-BE49-F238E27FC236}">
                <a16:creationId xmlns:a16="http://schemas.microsoft.com/office/drawing/2014/main" id="{057D57E9-D896-4E68-9E79-31633D1887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3006" y="435429"/>
            <a:ext cx="7555821" cy="5037213"/>
          </a:xfrm>
          <a:prstGeom prst="rect">
            <a:avLst/>
          </a:prstGeom>
        </p:spPr>
      </p:pic>
    </p:spTree>
    <p:extLst>
      <p:ext uri="{BB962C8B-B14F-4D97-AF65-F5344CB8AC3E}">
        <p14:creationId xmlns:p14="http://schemas.microsoft.com/office/powerpoint/2010/main" val="187459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479603" y="411581"/>
            <a:ext cx="4141628" cy="1205394"/>
          </a:xfrm>
        </p:spPr>
        <p:txBody>
          <a:bodyPr vert="horz" lIns="91440" tIns="45720" rIns="91440" bIns="45720" rtlCol="0" anchor="b">
            <a:normAutofit/>
          </a:bodyPr>
          <a:lstStyle/>
          <a:p>
            <a:r>
              <a:rPr lang="en-GB" dirty="0">
                <a:solidFill>
                  <a:schemeClr val="tx1"/>
                </a:solidFill>
              </a:rPr>
              <a:t>Why to </a:t>
            </a:r>
            <a:br>
              <a:rPr lang="en-GB" dirty="0">
                <a:solidFill>
                  <a:schemeClr val="tx1"/>
                </a:solidFill>
              </a:rPr>
            </a:br>
            <a:r>
              <a:rPr lang="en-GB" dirty="0">
                <a:solidFill>
                  <a:schemeClr val="tx1"/>
                </a:solidFill>
              </a:rPr>
              <a:t>Advertise In-Ride?</a:t>
            </a:r>
            <a:endParaRPr lang="en-US" dirty="0">
              <a:solidFill>
                <a:schemeClr val="tx1"/>
              </a:solidFill>
            </a:endParaRPr>
          </a:p>
        </p:txBody>
      </p:sp>
      <p:cxnSp>
        <p:nvCxnSpPr>
          <p:cNvPr id="31" name="Straight Connector 30">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a16="http://schemas.microsoft.com/office/drawing/2014/main" id="{8CFBDF6E-78AD-4FBA-9B07-1F98608A8B28}"/>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5164183" y="0"/>
            <a:ext cx="7022132" cy="6858000"/>
          </a:xfrm>
          <a:prstGeom prst="rect">
            <a:avLst/>
          </a:prstGeom>
        </p:spPr>
      </p:pic>
      <p:sp>
        <p:nvSpPr>
          <p:cNvPr id="11" name="Text Placeholder 6">
            <a:extLst>
              <a:ext uri="{FF2B5EF4-FFF2-40B4-BE49-F238E27FC236}">
                <a16:creationId xmlns:a16="http://schemas.microsoft.com/office/drawing/2014/main" id="{47B661BB-DA4F-4A06-8806-B86B1A3E16CB}"/>
              </a:ext>
            </a:extLst>
          </p:cNvPr>
          <p:cNvSpPr txBox="1">
            <a:spLocks/>
          </p:cNvSpPr>
          <p:nvPr/>
        </p:nvSpPr>
        <p:spPr>
          <a:xfrm>
            <a:off x="567452" y="1785246"/>
            <a:ext cx="4222262" cy="756716"/>
          </a:xfrm>
          <a:prstGeom prst="rect">
            <a:avLst/>
          </a:prstGeom>
        </p:spPr>
        <p:txBody>
          <a:bodyPr vert="horz" lIns="0" tIns="45720" rIns="0" bIns="45720" rtlCol="0" anchor="t">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GB" sz="1400" dirty="0"/>
              <a:t>An opportunity to strengthen awareness and commitment over a longer period than any other channel.</a:t>
            </a:r>
          </a:p>
        </p:txBody>
      </p:sp>
      <p:pic>
        <p:nvPicPr>
          <p:cNvPr id="4" name="Graphic 3" descr="Advertising">
            <a:extLst>
              <a:ext uri="{FF2B5EF4-FFF2-40B4-BE49-F238E27FC236}">
                <a16:creationId xmlns:a16="http://schemas.microsoft.com/office/drawing/2014/main" id="{D6A477CB-50A7-4522-9E64-55C49208F7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3739" y="3315029"/>
            <a:ext cx="648000" cy="648000"/>
          </a:xfrm>
          <a:prstGeom prst="rect">
            <a:avLst/>
          </a:prstGeom>
        </p:spPr>
      </p:pic>
      <p:pic>
        <p:nvPicPr>
          <p:cNvPr id="5" name="Graphic 4" descr="Newspaper">
            <a:extLst>
              <a:ext uri="{FF2B5EF4-FFF2-40B4-BE49-F238E27FC236}">
                <a16:creationId xmlns:a16="http://schemas.microsoft.com/office/drawing/2014/main" id="{F09B993F-F207-43DC-A873-108E494FDA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3739" y="4051223"/>
            <a:ext cx="648000" cy="648000"/>
          </a:xfrm>
          <a:prstGeom prst="rect">
            <a:avLst/>
          </a:prstGeom>
        </p:spPr>
      </p:pic>
      <p:pic>
        <p:nvPicPr>
          <p:cNvPr id="8" name="Graphic 7" descr="Tablet">
            <a:extLst>
              <a:ext uri="{FF2B5EF4-FFF2-40B4-BE49-F238E27FC236}">
                <a16:creationId xmlns:a16="http://schemas.microsoft.com/office/drawing/2014/main" id="{7967B624-6B42-4FA4-9F15-43153856D7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3739" y="4787417"/>
            <a:ext cx="648000" cy="648000"/>
          </a:xfrm>
          <a:prstGeom prst="rect">
            <a:avLst/>
          </a:prstGeom>
        </p:spPr>
      </p:pic>
      <p:pic>
        <p:nvPicPr>
          <p:cNvPr id="10" name="Graphic 9" descr="Taxi">
            <a:extLst>
              <a:ext uri="{FF2B5EF4-FFF2-40B4-BE49-F238E27FC236}">
                <a16:creationId xmlns:a16="http://schemas.microsoft.com/office/drawing/2014/main" id="{A2EAD66A-A4FF-4FB8-9FCE-0B46FA83B4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3739" y="5523611"/>
            <a:ext cx="648000" cy="648000"/>
          </a:xfrm>
          <a:prstGeom prst="rect">
            <a:avLst/>
          </a:prstGeom>
        </p:spPr>
      </p:pic>
      <p:sp>
        <p:nvSpPr>
          <p:cNvPr id="34" name="Text Placeholder 6">
            <a:extLst>
              <a:ext uri="{FF2B5EF4-FFF2-40B4-BE49-F238E27FC236}">
                <a16:creationId xmlns:a16="http://schemas.microsoft.com/office/drawing/2014/main" id="{61AF0D4A-5E1A-4DBC-BF36-9718E09038A1}"/>
              </a:ext>
            </a:extLst>
          </p:cNvPr>
          <p:cNvSpPr txBox="1">
            <a:spLocks/>
          </p:cNvSpPr>
          <p:nvPr/>
        </p:nvSpPr>
        <p:spPr>
          <a:xfrm>
            <a:off x="1658225" y="3402221"/>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Billboards: </a:t>
            </a:r>
            <a:r>
              <a:rPr lang="en-GB" sz="1800" b="1" dirty="0"/>
              <a:t>2 Seconds</a:t>
            </a:r>
          </a:p>
        </p:txBody>
      </p:sp>
      <p:sp>
        <p:nvSpPr>
          <p:cNvPr id="36" name="Text Placeholder 6">
            <a:extLst>
              <a:ext uri="{FF2B5EF4-FFF2-40B4-BE49-F238E27FC236}">
                <a16:creationId xmlns:a16="http://schemas.microsoft.com/office/drawing/2014/main" id="{6C95428D-B4EB-4011-BFFC-61EB34FA77DB}"/>
              </a:ext>
            </a:extLst>
          </p:cNvPr>
          <p:cNvSpPr txBox="1">
            <a:spLocks/>
          </p:cNvSpPr>
          <p:nvPr/>
        </p:nvSpPr>
        <p:spPr>
          <a:xfrm>
            <a:off x="1658225" y="4138415"/>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Printed ads: </a:t>
            </a:r>
            <a:r>
              <a:rPr lang="en-GB" sz="1800" b="1" dirty="0"/>
              <a:t>15 Seconds</a:t>
            </a:r>
          </a:p>
        </p:txBody>
      </p:sp>
      <p:sp>
        <p:nvSpPr>
          <p:cNvPr id="38" name="Text Placeholder 6">
            <a:extLst>
              <a:ext uri="{FF2B5EF4-FFF2-40B4-BE49-F238E27FC236}">
                <a16:creationId xmlns:a16="http://schemas.microsoft.com/office/drawing/2014/main" id="{A9114730-152D-46CD-8E85-48F2B9DEBC27}"/>
              </a:ext>
            </a:extLst>
          </p:cNvPr>
          <p:cNvSpPr txBox="1">
            <a:spLocks/>
          </p:cNvSpPr>
          <p:nvPr/>
        </p:nvSpPr>
        <p:spPr>
          <a:xfrm>
            <a:off x="1658225" y="4874609"/>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Digital Signage: </a:t>
            </a:r>
            <a:r>
              <a:rPr lang="en-GB" sz="1800" b="1" dirty="0"/>
              <a:t>30 Seconds</a:t>
            </a:r>
          </a:p>
        </p:txBody>
      </p:sp>
      <p:sp>
        <p:nvSpPr>
          <p:cNvPr id="40" name="Text Placeholder 6">
            <a:extLst>
              <a:ext uri="{FF2B5EF4-FFF2-40B4-BE49-F238E27FC236}">
                <a16:creationId xmlns:a16="http://schemas.microsoft.com/office/drawing/2014/main" id="{EA9606B6-92D9-4ED0-B67E-D1219F6FA7C8}"/>
              </a:ext>
            </a:extLst>
          </p:cNvPr>
          <p:cNvSpPr txBox="1">
            <a:spLocks/>
          </p:cNvSpPr>
          <p:nvPr/>
        </p:nvSpPr>
        <p:spPr>
          <a:xfrm>
            <a:off x="1658225" y="5610803"/>
            <a:ext cx="3756906" cy="4736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In-ride: </a:t>
            </a:r>
            <a:r>
              <a:rPr lang="en-GB" sz="1800" b="1" dirty="0">
                <a:highlight>
                  <a:srgbClr val="FFFF00"/>
                </a:highlight>
              </a:rPr>
              <a:t>15-20 minutes</a:t>
            </a:r>
          </a:p>
        </p:txBody>
      </p:sp>
    </p:spTree>
    <p:extLst>
      <p:ext uri="{BB962C8B-B14F-4D97-AF65-F5344CB8AC3E}">
        <p14:creationId xmlns:p14="http://schemas.microsoft.com/office/powerpoint/2010/main" val="8932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09A200-4838-4284-BD1E-19701CABB5FE}"/>
              </a:ext>
            </a:extLst>
          </p:cNvPr>
          <p:cNvSpPr>
            <a:spLocks noGrp="1"/>
          </p:cNvSpPr>
          <p:nvPr>
            <p:ph type="title"/>
          </p:nvPr>
        </p:nvSpPr>
        <p:spPr>
          <a:xfrm>
            <a:off x="1097280" y="286603"/>
            <a:ext cx="10058400" cy="1450757"/>
          </a:xfrm>
        </p:spPr>
        <p:txBody>
          <a:bodyPr>
            <a:normAutofit/>
          </a:bodyPr>
          <a:lstStyle/>
          <a:p>
            <a:r>
              <a:rPr lang="en-GB" sz="4000" dirty="0"/>
              <a:t>Expose your brand in a unique environment</a:t>
            </a:r>
            <a:endParaRPr lang="en-IN" sz="4000" dirty="0"/>
          </a:p>
        </p:txBody>
      </p:sp>
      <p:grpSp>
        <p:nvGrpSpPr>
          <p:cNvPr id="7" name="Group 6">
            <a:extLst>
              <a:ext uri="{FF2B5EF4-FFF2-40B4-BE49-F238E27FC236}">
                <a16:creationId xmlns:a16="http://schemas.microsoft.com/office/drawing/2014/main" id="{9935C94F-5DD5-442B-B736-88E89B10A9AD}"/>
              </a:ext>
            </a:extLst>
          </p:cNvPr>
          <p:cNvGrpSpPr/>
          <p:nvPr/>
        </p:nvGrpSpPr>
        <p:grpSpPr>
          <a:xfrm>
            <a:off x="1203488" y="2964593"/>
            <a:ext cx="2908753" cy="1145038"/>
            <a:chOff x="1416050" y="1529769"/>
            <a:chExt cx="2644321" cy="860285"/>
          </a:xfrm>
        </p:grpSpPr>
        <p:sp>
          <p:nvSpPr>
            <p:cNvPr id="8" name="TextBox 7">
              <a:extLst>
                <a:ext uri="{FF2B5EF4-FFF2-40B4-BE49-F238E27FC236}">
                  <a16:creationId xmlns:a16="http://schemas.microsoft.com/office/drawing/2014/main" id="{6E879C98-66F9-40DA-ACB8-E571DC67356F}"/>
                </a:ext>
              </a:extLst>
            </p:cNvPr>
            <p:cNvSpPr txBox="1"/>
            <p:nvPr/>
          </p:nvSpPr>
          <p:spPr>
            <a:xfrm>
              <a:off x="1416050" y="1836674"/>
              <a:ext cx="2644321" cy="553380"/>
            </a:xfrm>
            <a:prstGeom prst="rect">
              <a:avLst/>
            </a:prstGeom>
            <a:noFill/>
          </p:spPr>
          <p:txBody>
            <a:bodyPr wrap="square" lIns="0" rIns="0" rtlCol="0">
              <a:spAutoFit/>
            </a:bodyPr>
            <a:lstStyle/>
            <a:p>
              <a:pPr algn="ctr">
                <a:lnSpc>
                  <a:spcPct val="120000"/>
                </a:lnSpc>
              </a:pPr>
              <a:r>
                <a:rPr lang="en-GB" sz="1200" dirty="0"/>
                <a:t>Passengers spend average of 20 minutes in taxis being idle. Perfect timing to deliver advertisers’ message.</a:t>
              </a:r>
              <a:endParaRPr lang="en-US" sz="1200" dirty="0"/>
            </a:p>
          </p:txBody>
        </p:sp>
        <p:sp>
          <p:nvSpPr>
            <p:cNvPr id="10" name="TextBox 9">
              <a:extLst>
                <a:ext uri="{FF2B5EF4-FFF2-40B4-BE49-F238E27FC236}">
                  <a16:creationId xmlns:a16="http://schemas.microsoft.com/office/drawing/2014/main" id="{6933934C-B3D2-4AFC-A495-656ED37906EB}"/>
                </a:ext>
              </a:extLst>
            </p:cNvPr>
            <p:cNvSpPr txBox="1"/>
            <p:nvPr/>
          </p:nvSpPr>
          <p:spPr>
            <a:xfrm>
              <a:off x="1416050" y="1529769"/>
              <a:ext cx="2644321" cy="277485"/>
            </a:xfrm>
            <a:prstGeom prst="rect">
              <a:avLst/>
            </a:prstGeom>
            <a:noFill/>
            <a:ln>
              <a:noFill/>
            </a:ln>
          </p:spPr>
          <p:txBody>
            <a:bodyPr wrap="square" lIns="0" rIns="0" rtlCol="0">
              <a:spAutoFit/>
            </a:bodyPr>
            <a:lstStyle/>
            <a:p>
              <a:pPr algn="ctr"/>
              <a:r>
                <a:rPr lang="en-US" b="1" dirty="0">
                  <a:solidFill>
                    <a:schemeClr val="accent2"/>
                  </a:solidFill>
                  <a:latin typeface="Montserrat SemiBold"/>
                  <a:ea typeface="Open Sans" charset="0"/>
                  <a:cs typeface="Open Sans" charset="0"/>
                </a:rPr>
                <a:t>CAPTIVE AUDIENCE</a:t>
              </a:r>
            </a:p>
          </p:txBody>
        </p:sp>
      </p:grpSp>
      <p:grpSp>
        <p:nvGrpSpPr>
          <p:cNvPr id="11" name="Group 10">
            <a:extLst>
              <a:ext uri="{FF2B5EF4-FFF2-40B4-BE49-F238E27FC236}">
                <a16:creationId xmlns:a16="http://schemas.microsoft.com/office/drawing/2014/main" id="{D03D83B4-41D3-4CAC-8692-15F4EBEB1216}"/>
              </a:ext>
            </a:extLst>
          </p:cNvPr>
          <p:cNvGrpSpPr/>
          <p:nvPr/>
        </p:nvGrpSpPr>
        <p:grpSpPr>
          <a:xfrm>
            <a:off x="1203488" y="5086104"/>
            <a:ext cx="2908753" cy="1362092"/>
            <a:chOff x="1416050" y="1533183"/>
            <a:chExt cx="2644321" cy="1023361"/>
          </a:xfrm>
        </p:grpSpPr>
        <p:sp>
          <p:nvSpPr>
            <p:cNvPr id="12" name="TextBox 11">
              <a:extLst>
                <a:ext uri="{FF2B5EF4-FFF2-40B4-BE49-F238E27FC236}">
                  <a16:creationId xmlns:a16="http://schemas.microsoft.com/office/drawing/2014/main" id="{8BF18727-C791-4182-905E-15DFEE4E76CA}"/>
                </a:ext>
              </a:extLst>
            </p:cNvPr>
            <p:cNvSpPr txBox="1"/>
            <p:nvPr/>
          </p:nvSpPr>
          <p:spPr>
            <a:xfrm>
              <a:off x="1416050" y="1836674"/>
              <a:ext cx="2644321" cy="719870"/>
            </a:xfrm>
            <a:prstGeom prst="rect">
              <a:avLst/>
            </a:prstGeom>
            <a:noFill/>
          </p:spPr>
          <p:txBody>
            <a:bodyPr wrap="square" lIns="0" rIns="0" rtlCol="0">
              <a:spAutoFit/>
            </a:bodyPr>
            <a:lstStyle/>
            <a:p>
              <a:pPr algn="ctr">
                <a:lnSpc>
                  <a:spcPct val="120000"/>
                </a:lnSpc>
              </a:pPr>
              <a:r>
                <a:rPr lang="en-GB" sz="1200" dirty="0"/>
                <a:t>Interactive and dynamic advertising attracts audience to engage with campaigns. 98.5% of passengers do not mind watching ads.</a:t>
              </a:r>
            </a:p>
          </p:txBody>
        </p:sp>
        <p:sp>
          <p:nvSpPr>
            <p:cNvPr id="13" name="TextBox 12">
              <a:extLst>
                <a:ext uri="{FF2B5EF4-FFF2-40B4-BE49-F238E27FC236}">
                  <a16:creationId xmlns:a16="http://schemas.microsoft.com/office/drawing/2014/main" id="{8ED6FFF4-0596-4FC9-AEFD-A80627E3F138}"/>
                </a:ext>
              </a:extLst>
            </p:cNvPr>
            <p:cNvSpPr txBox="1"/>
            <p:nvPr/>
          </p:nvSpPr>
          <p:spPr>
            <a:xfrm>
              <a:off x="1416050" y="1533183"/>
              <a:ext cx="2644321" cy="277485"/>
            </a:xfrm>
            <a:prstGeom prst="rect">
              <a:avLst/>
            </a:prstGeom>
            <a:noFill/>
            <a:ln>
              <a:noFill/>
            </a:ln>
          </p:spPr>
          <p:txBody>
            <a:bodyPr wrap="square" lIns="0" rIns="0" rtlCol="0">
              <a:spAutoFit/>
            </a:bodyPr>
            <a:lstStyle/>
            <a:p>
              <a:pPr algn="ctr"/>
              <a:r>
                <a:rPr lang="en-US" b="1" dirty="0">
                  <a:solidFill>
                    <a:schemeClr val="accent2"/>
                  </a:solidFill>
                  <a:latin typeface="Montserrat SemiBold"/>
                  <a:ea typeface="Open Sans" charset="0"/>
                  <a:cs typeface="Open Sans" charset="0"/>
                </a:rPr>
                <a:t>INNOVATIVE</a:t>
              </a:r>
            </a:p>
          </p:txBody>
        </p:sp>
      </p:grpSp>
      <p:grpSp>
        <p:nvGrpSpPr>
          <p:cNvPr id="14" name="Group 13">
            <a:extLst>
              <a:ext uri="{FF2B5EF4-FFF2-40B4-BE49-F238E27FC236}">
                <a16:creationId xmlns:a16="http://schemas.microsoft.com/office/drawing/2014/main" id="{95E005E6-809D-416D-A668-0A94B5BA731C}"/>
              </a:ext>
            </a:extLst>
          </p:cNvPr>
          <p:cNvGrpSpPr/>
          <p:nvPr/>
        </p:nvGrpSpPr>
        <p:grpSpPr>
          <a:xfrm>
            <a:off x="4649288" y="2963470"/>
            <a:ext cx="2908753" cy="1146162"/>
            <a:chOff x="1416050" y="1528925"/>
            <a:chExt cx="2644321" cy="861128"/>
          </a:xfrm>
        </p:grpSpPr>
        <p:sp>
          <p:nvSpPr>
            <p:cNvPr id="15" name="TextBox 14">
              <a:extLst>
                <a:ext uri="{FF2B5EF4-FFF2-40B4-BE49-F238E27FC236}">
                  <a16:creationId xmlns:a16="http://schemas.microsoft.com/office/drawing/2014/main" id="{FDF4D823-2DE1-4C35-B88C-672BDA4AB6FC}"/>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Quite and private space helps to keep focus on ads. 97% of passengers touch at least one of the advertisements.</a:t>
              </a:r>
            </a:p>
          </p:txBody>
        </p:sp>
        <p:sp>
          <p:nvSpPr>
            <p:cNvPr id="16" name="TextBox 15">
              <a:extLst>
                <a:ext uri="{FF2B5EF4-FFF2-40B4-BE49-F238E27FC236}">
                  <a16:creationId xmlns:a16="http://schemas.microsoft.com/office/drawing/2014/main" id="{BABEE6AE-DE30-4FFB-9084-CA0F87056D52}"/>
                </a:ext>
              </a:extLst>
            </p:cNvPr>
            <p:cNvSpPr txBox="1"/>
            <p:nvPr/>
          </p:nvSpPr>
          <p:spPr>
            <a:xfrm>
              <a:off x="1416050" y="1528925"/>
              <a:ext cx="2644321" cy="277485"/>
            </a:xfrm>
            <a:prstGeom prst="rect">
              <a:avLst/>
            </a:prstGeom>
            <a:noFill/>
            <a:ln>
              <a:noFill/>
            </a:ln>
          </p:spPr>
          <p:txBody>
            <a:bodyPr wrap="square" lIns="0" rIns="0" rtlCol="0">
              <a:spAutoFit/>
            </a:bodyPr>
            <a:lstStyle/>
            <a:p>
              <a:pPr algn="ctr"/>
              <a:r>
                <a:rPr lang="en-US" b="1" dirty="0">
                  <a:solidFill>
                    <a:schemeClr val="accent2"/>
                  </a:solidFill>
                  <a:latin typeface="Montserrat SemiBold"/>
                  <a:ea typeface="Open Sans" charset="0"/>
                  <a:cs typeface="Open Sans" charset="0"/>
                </a:rPr>
                <a:t>NOT CLUTTERED</a:t>
              </a:r>
            </a:p>
          </p:txBody>
        </p:sp>
      </p:grpSp>
      <p:grpSp>
        <p:nvGrpSpPr>
          <p:cNvPr id="17" name="Group 16">
            <a:extLst>
              <a:ext uri="{FF2B5EF4-FFF2-40B4-BE49-F238E27FC236}">
                <a16:creationId xmlns:a16="http://schemas.microsoft.com/office/drawing/2014/main" id="{754C0495-EB51-4BA1-890E-7578B977ABF0}"/>
              </a:ext>
            </a:extLst>
          </p:cNvPr>
          <p:cNvGrpSpPr/>
          <p:nvPr/>
        </p:nvGrpSpPr>
        <p:grpSpPr>
          <a:xfrm>
            <a:off x="4641622" y="5086104"/>
            <a:ext cx="2908753" cy="1139148"/>
            <a:chOff x="1416050" y="1534194"/>
            <a:chExt cx="2644321" cy="855859"/>
          </a:xfrm>
        </p:grpSpPr>
        <p:sp>
          <p:nvSpPr>
            <p:cNvPr id="18" name="TextBox 17">
              <a:extLst>
                <a:ext uri="{FF2B5EF4-FFF2-40B4-BE49-F238E27FC236}">
                  <a16:creationId xmlns:a16="http://schemas.microsoft.com/office/drawing/2014/main" id="{23D9DEDA-783A-4121-AB15-3414C964318B}"/>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Taxi commercial recall rate is 40% – 50% vs average TV commercial recall rate of only 8% – 12%.</a:t>
              </a:r>
            </a:p>
          </p:txBody>
        </p:sp>
        <p:sp>
          <p:nvSpPr>
            <p:cNvPr id="19" name="TextBox 18">
              <a:extLst>
                <a:ext uri="{FF2B5EF4-FFF2-40B4-BE49-F238E27FC236}">
                  <a16:creationId xmlns:a16="http://schemas.microsoft.com/office/drawing/2014/main" id="{EF87CC23-8557-4FC0-AAFB-187A5940F7D0}"/>
                </a:ext>
              </a:extLst>
            </p:cNvPr>
            <p:cNvSpPr txBox="1"/>
            <p:nvPr/>
          </p:nvSpPr>
          <p:spPr>
            <a:xfrm>
              <a:off x="1416050" y="1534194"/>
              <a:ext cx="2644321" cy="277485"/>
            </a:xfrm>
            <a:prstGeom prst="rect">
              <a:avLst/>
            </a:prstGeom>
            <a:noFill/>
            <a:ln>
              <a:noFill/>
            </a:ln>
          </p:spPr>
          <p:txBody>
            <a:bodyPr wrap="square" lIns="0" rIns="0" rtlCol="0">
              <a:spAutoFit/>
            </a:bodyPr>
            <a:lstStyle/>
            <a:p>
              <a:pPr algn="ctr"/>
              <a:r>
                <a:rPr lang="en-US" b="1" dirty="0">
                  <a:solidFill>
                    <a:schemeClr val="accent2"/>
                  </a:solidFill>
                  <a:latin typeface="Montserrat SemiBold"/>
                  <a:ea typeface="Open Sans" charset="0"/>
                  <a:cs typeface="Open Sans" charset="0"/>
                </a:rPr>
                <a:t>HIGH RECALL RATE</a:t>
              </a:r>
            </a:p>
          </p:txBody>
        </p:sp>
      </p:grpSp>
      <p:grpSp>
        <p:nvGrpSpPr>
          <p:cNvPr id="20" name="Group 19">
            <a:extLst>
              <a:ext uri="{FF2B5EF4-FFF2-40B4-BE49-F238E27FC236}">
                <a16:creationId xmlns:a16="http://schemas.microsoft.com/office/drawing/2014/main" id="{79AD8717-8E97-4BFC-A4E8-F8008E0B190F}"/>
              </a:ext>
            </a:extLst>
          </p:cNvPr>
          <p:cNvGrpSpPr/>
          <p:nvPr/>
        </p:nvGrpSpPr>
        <p:grpSpPr>
          <a:xfrm>
            <a:off x="8311420" y="2964595"/>
            <a:ext cx="2908755" cy="1145037"/>
            <a:chOff x="1416048" y="1529770"/>
            <a:chExt cx="2644323" cy="860283"/>
          </a:xfrm>
        </p:grpSpPr>
        <p:sp>
          <p:nvSpPr>
            <p:cNvPr id="21" name="TextBox 20">
              <a:extLst>
                <a:ext uri="{FF2B5EF4-FFF2-40B4-BE49-F238E27FC236}">
                  <a16:creationId xmlns:a16="http://schemas.microsoft.com/office/drawing/2014/main" id="{0545B485-8205-420C-9765-A80A4A5E6320}"/>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Advertisers get detailed viewer count and playback report. QR code helps to track advertisers’ page links.</a:t>
              </a:r>
            </a:p>
          </p:txBody>
        </p:sp>
        <p:sp>
          <p:nvSpPr>
            <p:cNvPr id="22" name="TextBox 21">
              <a:extLst>
                <a:ext uri="{FF2B5EF4-FFF2-40B4-BE49-F238E27FC236}">
                  <a16:creationId xmlns:a16="http://schemas.microsoft.com/office/drawing/2014/main" id="{12F83E6F-52F6-488C-82E2-A2C9B2C46680}"/>
                </a:ext>
              </a:extLst>
            </p:cNvPr>
            <p:cNvSpPr txBox="1"/>
            <p:nvPr/>
          </p:nvSpPr>
          <p:spPr>
            <a:xfrm>
              <a:off x="1416048" y="1529770"/>
              <a:ext cx="2644321" cy="277485"/>
            </a:xfrm>
            <a:prstGeom prst="rect">
              <a:avLst/>
            </a:prstGeom>
            <a:noFill/>
            <a:ln>
              <a:noFill/>
            </a:ln>
          </p:spPr>
          <p:txBody>
            <a:bodyPr wrap="square" lIns="0" rIns="0" rtlCol="0">
              <a:spAutoFit/>
            </a:bodyPr>
            <a:lstStyle/>
            <a:p>
              <a:pPr algn="ctr"/>
              <a:r>
                <a:rPr lang="en-US" b="1" dirty="0">
                  <a:solidFill>
                    <a:schemeClr val="accent2"/>
                  </a:solidFill>
                  <a:latin typeface="Montserrat SemiBold"/>
                  <a:ea typeface="Open Sans" charset="0"/>
                  <a:cs typeface="Open Sans" charset="0"/>
                </a:rPr>
                <a:t>MEASURABLE</a:t>
              </a:r>
            </a:p>
          </p:txBody>
        </p:sp>
      </p:grpSp>
      <p:grpSp>
        <p:nvGrpSpPr>
          <p:cNvPr id="23" name="Group 22">
            <a:extLst>
              <a:ext uri="{FF2B5EF4-FFF2-40B4-BE49-F238E27FC236}">
                <a16:creationId xmlns:a16="http://schemas.microsoft.com/office/drawing/2014/main" id="{D2C674C7-B198-424A-81A2-E4113FA32030}"/>
              </a:ext>
            </a:extLst>
          </p:cNvPr>
          <p:cNvGrpSpPr/>
          <p:nvPr/>
        </p:nvGrpSpPr>
        <p:grpSpPr>
          <a:xfrm>
            <a:off x="8311424" y="5090754"/>
            <a:ext cx="2908753" cy="1135846"/>
            <a:chOff x="1416050" y="1536675"/>
            <a:chExt cx="2644321" cy="853378"/>
          </a:xfrm>
        </p:grpSpPr>
        <p:sp>
          <p:nvSpPr>
            <p:cNvPr id="24" name="TextBox 23">
              <a:extLst>
                <a:ext uri="{FF2B5EF4-FFF2-40B4-BE49-F238E27FC236}">
                  <a16:creationId xmlns:a16="http://schemas.microsoft.com/office/drawing/2014/main" id="{806DA830-FAC3-4D76-96D1-8D6631AC72E1}"/>
                </a:ext>
              </a:extLst>
            </p:cNvPr>
            <p:cNvSpPr txBox="1"/>
            <p:nvPr/>
          </p:nvSpPr>
          <p:spPr>
            <a:xfrm>
              <a:off x="1416050" y="1836673"/>
              <a:ext cx="2644321" cy="553380"/>
            </a:xfrm>
            <a:prstGeom prst="rect">
              <a:avLst/>
            </a:prstGeom>
            <a:noFill/>
          </p:spPr>
          <p:txBody>
            <a:bodyPr wrap="square" lIns="0" rIns="0" rtlCol="0">
              <a:spAutoFit/>
            </a:bodyPr>
            <a:lstStyle/>
            <a:p>
              <a:pPr algn="ctr">
                <a:lnSpc>
                  <a:spcPct val="120000"/>
                </a:lnSpc>
              </a:pPr>
              <a:r>
                <a:rPr lang="en-GB" sz="1200" dirty="0"/>
                <a:t>Naturally segregated upper middle class audience. Ads are not skipped or missed like in other media channels. </a:t>
              </a:r>
              <a:endParaRPr lang="en-US" sz="1200" dirty="0"/>
            </a:p>
          </p:txBody>
        </p:sp>
        <p:sp>
          <p:nvSpPr>
            <p:cNvPr id="25" name="TextBox 24">
              <a:extLst>
                <a:ext uri="{FF2B5EF4-FFF2-40B4-BE49-F238E27FC236}">
                  <a16:creationId xmlns:a16="http://schemas.microsoft.com/office/drawing/2014/main" id="{385E1991-FC8E-4C5A-8027-88B1B5FB9D35}"/>
                </a:ext>
              </a:extLst>
            </p:cNvPr>
            <p:cNvSpPr txBox="1"/>
            <p:nvPr/>
          </p:nvSpPr>
          <p:spPr>
            <a:xfrm>
              <a:off x="1416050" y="1536675"/>
              <a:ext cx="2644321" cy="277485"/>
            </a:xfrm>
            <a:prstGeom prst="rect">
              <a:avLst/>
            </a:prstGeom>
            <a:noFill/>
            <a:ln>
              <a:noFill/>
            </a:ln>
          </p:spPr>
          <p:txBody>
            <a:bodyPr wrap="square" lIns="0" rIns="0" rtlCol="0">
              <a:spAutoFit/>
            </a:bodyPr>
            <a:lstStyle/>
            <a:p>
              <a:pPr algn="ctr"/>
              <a:r>
                <a:rPr lang="en-US" b="1" dirty="0">
                  <a:solidFill>
                    <a:schemeClr val="accent2"/>
                  </a:solidFill>
                  <a:latin typeface="Montserrat SemiBold"/>
                  <a:ea typeface="Open Sans" charset="0"/>
                  <a:cs typeface="Open Sans" charset="0"/>
                </a:rPr>
                <a:t>HIGH VALUE</a:t>
              </a:r>
            </a:p>
          </p:txBody>
        </p:sp>
      </p:grpSp>
      <p:sp>
        <p:nvSpPr>
          <p:cNvPr id="26" name="Freeform 1137">
            <a:extLst>
              <a:ext uri="{FF2B5EF4-FFF2-40B4-BE49-F238E27FC236}">
                <a16:creationId xmlns:a16="http://schemas.microsoft.com/office/drawing/2014/main" id="{7BEF52C9-A249-47FF-B4C8-849A29CDF2A9}"/>
              </a:ext>
            </a:extLst>
          </p:cNvPr>
          <p:cNvSpPr>
            <a:spLocks noEditPoints="1"/>
          </p:cNvSpPr>
          <p:nvPr/>
        </p:nvSpPr>
        <p:spPr bwMode="auto">
          <a:xfrm>
            <a:off x="9492750" y="4499240"/>
            <a:ext cx="546100" cy="495300"/>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123">
            <a:extLst>
              <a:ext uri="{FF2B5EF4-FFF2-40B4-BE49-F238E27FC236}">
                <a16:creationId xmlns:a16="http://schemas.microsoft.com/office/drawing/2014/main" id="{87658945-9E5B-4DAA-B270-1C9799D08ACD}"/>
              </a:ext>
            </a:extLst>
          </p:cNvPr>
          <p:cNvSpPr>
            <a:spLocks noEditPoints="1"/>
          </p:cNvSpPr>
          <p:nvPr/>
        </p:nvSpPr>
        <p:spPr bwMode="auto">
          <a:xfrm>
            <a:off x="2395267" y="4499240"/>
            <a:ext cx="504825" cy="549275"/>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858">
            <a:extLst>
              <a:ext uri="{FF2B5EF4-FFF2-40B4-BE49-F238E27FC236}">
                <a16:creationId xmlns:a16="http://schemas.microsoft.com/office/drawing/2014/main" id="{2C8311C2-793C-4217-971B-D5505EDE7F49}"/>
              </a:ext>
            </a:extLst>
          </p:cNvPr>
          <p:cNvSpPr>
            <a:spLocks noEditPoints="1"/>
          </p:cNvSpPr>
          <p:nvPr/>
        </p:nvSpPr>
        <p:spPr bwMode="auto">
          <a:xfrm>
            <a:off x="2404224" y="2338376"/>
            <a:ext cx="501650" cy="550864"/>
          </a:xfrm>
          <a:custGeom>
            <a:avLst/>
            <a:gdLst>
              <a:gd name="T0" fmla="*/ 134 w 147"/>
              <a:gd name="T1" fmla="*/ 84 h 160"/>
              <a:gd name="T2" fmla="*/ 138 w 147"/>
              <a:gd name="T3" fmla="*/ 82 h 160"/>
              <a:gd name="T4" fmla="*/ 141 w 147"/>
              <a:gd name="T5" fmla="*/ 63 h 160"/>
              <a:gd name="T6" fmla="*/ 78 w 147"/>
              <a:gd name="T7" fmla="*/ 0 h 160"/>
              <a:gd name="T8" fmla="*/ 51 w 147"/>
              <a:gd name="T9" fmla="*/ 6 h 160"/>
              <a:gd name="T10" fmla="*/ 14 w 147"/>
              <a:gd name="T11" fmla="*/ 63 h 160"/>
              <a:gd name="T12" fmla="*/ 14 w 147"/>
              <a:gd name="T13" fmla="*/ 72 h 160"/>
              <a:gd name="T14" fmla="*/ 3 w 147"/>
              <a:gd name="T15" fmla="*/ 95 h 160"/>
              <a:gd name="T16" fmla="*/ 2 w 147"/>
              <a:gd name="T17" fmla="*/ 106 h 160"/>
              <a:gd name="T18" fmla="*/ 12 w 147"/>
              <a:gd name="T19" fmla="*/ 110 h 160"/>
              <a:gd name="T20" fmla="*/ 14 w 147"/>
              <a:gd name="T21" fmla="*/ 110 h 160"/>
              <a:gd name="T22" fmla="*/ 14 w 147"/>
              <a:gd name="T23" fmla="*/ 129 h 160"/>
              <a:gd name="T24" fmla="*/ 30 w 147"/>
              <a:gd name="T25" fmla="*/ 145 h 160"/>
              <a:gd name="T26" fmla="*/ 30 w 147"/>
              <a:gd name="T27" fmla="*/ 145 h 160"/>
              <a:gd name="T28" fmla="*/ 44 w 147"/>
              <a:gd name="T29" fmla="*/ 143 h 160"/>
              <a:gd name="T30" fmla="*/ 44 w 147"/>
              <a:gd name="T31" fmla="*/ 157 h 160"/>
              <a:gd name="T32" fmla="*/ 47 w 147"/>
              <a:gd name="T33" fmla="*/ 160 h 160"/>
              <a:gd name="T34" fmla="*/ 47 w 147"/>
              <a:gd name="T35" fmla="*/ 160 h 160"/>
              <a:gd name="T36" fmla="*/ 50 w 147"/>
              <a:gd name="T37" fmla="*/ 157 h 160"/>
              <a:gd name="T38" fmla="*/ 50 w 147"/>
              <a:gd name="T39" fmla="*/ 140 h 160"/>
              <a:gd name="T40" fmla="*/ 49 w 147"/>
              <a:gd name="T41" fmla="*/ 137 h 160"/>
              <a:gd name="T42" fmla="*/ 47 w 147"/>
              <a:gd name="T43" fmla="*/ 137 h 160"/>
              <a:gd name="T44" fmla="*/ 30 w 147"/>
              <a:gd name="T45" fmla="*/ 139 h 160"/>
              <a:gd name="T46" fmla="*/ 20 w 147"/>
              <a:gd name="T47" fmla="*/ 129 h 160"/>
              <a:gd name="T48" fmla="*/ 20 w 147"/>
              <a:gd name="T49" fmla="*/ 107 h 160"/>
              <a:gd name="T50" fmla="*/ 17 w 147"/>
              <a:gd name="T51" fmla="*/ 104 h 160"/>
              <a:gd name="T52" fmla="*/ 12 w 147"/>
              <a:gd name="T53" fmla="*/ 104 h 160"/>
              <a:gd name="T54" fmla="*/ 7 w 147"/>
              <a:gd name="T55" fmla="*/ 103 h 160"/>
              <a:gd name="T56" fmla="*/ 8 w 147"/>
              <a:gd name="T57" fmla="*/ 98 h 160"/>
              <a:gd name="T58" fmla="*/ 20 w 147"/>
              <a:gd name="T59" fmla="*/ 74 h 160"/>
              <a:gd name="T60" fmla="*/ 20 w 147"/>
              <a:gd name="T61" fmla="*/ 73 h 160"/>
              <a:gd name="T62" fmla="*/ 20 w 147"/>
              <a:gd name="T63" fmla="*/ 63 h 160"/>
              <a:gd name="T64" fmla="*/ 53 w 147"/>
              <a:gd name="T65" fmla="*/ 11 h 160"/>
              <a:gd name="T66" fmla="*/ 78 w 147"/>
              <a:gd name="T67" fmla="*/ 6 h 160"/>
              <a:gd name="T68" fmla="*/ 135 w 147"/>
              <a:gd name="T69" fmla="*/ 63 h 160"/>
              <a:gd name="T70" fmla="*/ 132 w 147"/>
              <a:gd name="T71" fmla="*/ 80 h 160"/>
              <a:gd name="T72" fmla="*/ 134 w 147"/>
              <a:gd name="T73" fmla="*/ 84 h 160"/>
              <a:gd name="T74" fmla="*/ 147 w 147"/>
              <a:gd name="T75" fmla="*/ 157 h 160"/>
              <a:gd name="T76" fmla="*/ 147 w 147"/>
              <a:gd name="T77" fmla="*/ 122 h 160"/>
              <a:gd name="T78" fmla="*/ 144 w 147"/>
              <a:gd name="T79" fmla="*/ 119 h 160"/>
              <a:gd name="T80" fmla="*/ 137 w 147"/>
              <a:gd name="T81" fmla="*/ 119 h 160"/>
              <a:gd name="T82" fmla="*/ 137 w 147"/>
              <a:gd name="T83" fmla="*/ 108 h 160"/>
              <a:gd name="T84" fmla="*/ 117 w 147"/>
              <a:gd name="T85" fmla="*/ 88 h 160"/>
              <a:gd name="T86" fmla="*/ 97 w 147"/>
              <a:gd name="T87" fmla="*/ 108 h 160"/>
              <a:gd name="T88" fmla="*/ 97 w 147"/>
              <a:gd name="T89" fmla="*/ 119 h 160"/>
              <a:gd name="T90" fmla="*/ 90 w 147"/>
              <a:gd name="T91" fmla="*/ 119 h 160"/>
              <a:gd name="T92" fmla="*/ 87 w 147"/>
              <a:gd name="T93" fmla="*/ 122 h 160"/>
              <a:gd name="T94" fmla="*/ 87 w 147"/>
              <a:gd name="T95" fmla="*/ 157 h 160"/>
              <a:gd name="T96" fmla="*/ 90 w 147"/>
              <a:gd name="T97" fmla="*/ 160 h 160"/>
              <a:gd name="T98" fmla="*/ 144 w 147"/>
              <a:gd name="T99" fmla="*/ 160 h 160"/>
              <a:gd name="T100" fmla="*/ 147 w 147"/>
              <a:gd name="T101" fmla="*/ 157 h 160"/>
              <a:gd name="T102" fmla="*/ 103 w 147"/>
              <a:gd name="T103" fmla="*/ 108 h 160"/>
              <a:gd name="T104" fmla="*/ 117 w 147"/>
              <a:gd name="T105" fmla="*/ 94 h 160"/>
              <a:gd name="T106" fmla="*/ 131 w 147"/>
              <a:gd name="T107" fmla="*/ 108 h 160"/>
              <a:gd name="T108" fmla="*/ 131 w 147"/>
              <a:gd name="T109" fmla="*/ 119 h 160"/>
              <a:gd name="T110" fmla="*/ 103 w 147"/>
              <a:gd name="T111" fmla="*/ 119 h 160"/>
              <a:gd name="T112" fmla="*/ 103 w 147"/>
              <a:gd name="T113" fmla="*/ 108 h 160"/>
              <a:gd name="T114" fmla="*/ 141 w 147"/>
              <a:gd name="T115" fmla="*/ 154 h 160"/>
              <a:gd name="T116" fmla="*/ 93 w 147"/>
              <a:gd name="T117" fmla="*/ 154 h 160"/>
              <a:gd name="T118" fmla="*/ 93 w 147"/>
              <a:gd name="T119" fmla="*/ 125 h 160"/>
              <a:gd name="T120" fmla="*/ 141 w 147"/>
              <a:gd name="T121" fmla="*/ 125 h 160"/>
              <a:gd name="T122" fmla="*/ 141 w 147"/>
              <a:gd name="T123" fmla="*/ 1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60">
                <a:moveTo>
                  <a:pt x="134" y="84"/>
                </a:moveTo>
                <a:cubicBezTo>
                  <a:pt x="136" y="85"/>
                  <a:pt x="138" y="84"/>
                  <a:pt x="138" y="82"/>
                </a:cubicBezTo>
                <a:cubicBezTo>
                  <a:pt x="140" y="76"/>
                  <a:pt x="141" y="70"/>
                  <a:pt x="141" y="63"/>
                </a:cubicBezTo>
                <a:cubicBezTo>
                  <a:pt x="141" y="28"/>
                  <a:pt x="113" y="0"/>
                  <a:pt x="78" y="0"/>
                </a:cubicBezTo>
                <a:cubicBezTo>
                  <a:pt x="69" y="0"/>
                  <a:pt x="59" y="2"/>
                  <a:pt x="51" y="6"/>
                </a:cubicBezTo>
                <a:cubicBezTo>
                  <a:pt x="29" y="16"/>
                  <a:pt x="14" y="39"/>
                  <a:pt x="14" y="63"/>
                </a:cubicBezTo>
                <a:cubicBezTo>
                  <a:pt x="14" y="72"/>
                  <a:pt x="14" y="72"/>
                  <a:pt x="14" y="72"/>
                </a:cubicBezTo>
                <a:cubicBezTo>
                  <a:pt x="3" y="95"/>
                  <a:pt x="3" y="95"/>
                  <a:pt x="3" y="95"/>
                </a:cubicBezTo>
                <a:cubicBezTo>
                  <a:pt x="1" y="99"/>
                  <a:pt x="0" y="103"/>
                  <a:pt x="2" y="106"/>
                </a:cubicBezTo>
                <a:cubicBezTo>
                  <a:pt x="4" y="109"/>
                  <a:pt x="7" y="110"/>
                  <a:pt x="12" y="110"/>
                </a:cubicBezTo>
                <a:cubicBezTo>
                  <a:pt x="14" y="110"/>
                  <a:pt x="14" y="110"/>
                  <a:pt x="14" y="110"/>
                </a:cubicBezTo>
                <a:cubicBezTo>
                  <a:pt x="14" y="129"/>
                  <a:pt x="14" y="129"/>
                  <a:pt x="14" y="129"/>
                </a:cubicBezTo>
                <a:cubicBezTo>
                  <a:pt x="14" y="138"/>
                  <a:pt x="21" y="145"/>
                  <a:pt x="30" y="145"/>
                </a:cubicBezTo>
                <a:cubicBezTo>
                  <a:pt x="30" y="145"/>
                  <a:pt x="30" y="145"/>
                  <a:pt x="30" y="145"/>
                </a:cubicBezTo>
                <a:cubicBezTo>
                  <a:pt x="44" y="143"/>
                  <a:pt x="44" y="143"/>
                  <a:pt x="44" y="143"/>
                </a:cubicBezTo>
                <a:cubicBezTo>
                  <a:pt x="44" y="157"/>
                  <a:pt x="44" y="157"/>
                  <a:pt x="44" y="157"/>
                </a:cubicBezTo>
                <a:cubicBezTo>
                  <a:pt x="44" y="159"/>
                  <a:pt x="46" y="160"/>
                  <a:pt x="47" y="160"/>
                </a:cubicBezTo>
                <a:cubicBezTo>
                  <a:pt x="47" y="160"/>
                  <a:pt x="47" y="160"/>
                  <a:pt x="47" y="160"/>
                </a:cubicBezTo>
                <a:cubicBezTo>
                  <a:pt x="49" y="160"/>
                  <a:pt x="50" y="159"/>
                  <a:pt x="50" y="157"/>
                </a:cubicBezTo>
                <a:cubicBezTo>
                  <a:pt x="50" y="140"/>
                  <a:pt x="50" y="140"/>
                  <a:pt x="50" y="140"/>
                </a:cubicBezTo>
                <a:cubicBezTo>
                  <a:pt x="50" y="139"/>
                  <a:pt x="50" y="138"/>
                  <a:pt x="49" y="137"/>
                </a:cubicBezTo>
                <a:cubicBezTo>
                  <a:pt x="49" y="137"/>
                  <a:pt x="48" y="136"/>
                  <a:pt x="47" y="137"/>
                </a:cubicBezTo>
                <a:cubicBezTo>
                  <a:pt x="30" y="139"/>
                  <a:pt x="30" y="139"/>
                  <a:pt x="30" y="139"/>
                </a:cubicBezTo>
                <a:cubicBezTo>
                  <a:pt x="25" y="139"/>
                  <a:pt x="20" y="135"/>
                  <a:pt x="20" y="129"/>
                </a:cubicBezTo>
                <a:cubicBezTo>
                  <a:pt x="20" y="107"/>
                  <a:pt x="20" y="107"/>
                  <a:pt x="20" y="107"/>
                </a:cubicBezTo>
                <a:cubicBezTo>
                  <a:pt x="20" y="106"/>
                  <a:pt x="19" y="104"/>
                  <a:pt x="17" y="104"/>
                </a:cubicBezTo>
                <a:cubicBezTo>
                  <a:pt x="12" y="104"/>
                  <a:pt x="12" y="104"/>
                  <a:pt x="12" y="104"/>
                </a:cubicBezTo>
                <a:cubicBezTo>
                  <a:pt x="10" y="104"/>
                  <a:pt x="8" y="104"/>
                  <a:pt x="7" y="103"/>
                </a:cubicBezTo>
                <a:cubicBezTo>
                  <a:pt x="7" y="101"/>
                  <a:pt x="7" y="100"/>
                  <a:pt x="8" y="98"/>
                </a:cubicBezTo>
                <a:cubicBezTo>
                  <a:pt x="20" y="74"/>
                  <a:pt x="20" y="74"/>
                  <a:pt x="20" y="74"/>
                </a:cubicBezTo>
                <a:cubicBezTo>
                  <a:pt x="20" y="74"/>
                  <a:pt x="20" y="74"/>
                  <a:pt x="20" y="73"/>
                </a:cubicBezTo>
                <a:cubicBezTo>
                  <a:pt x="20" y="63"/>
                  <a:pt x="20" y="63"/>
                  <a:pt x="20" y="63"/>
                </a:cubicBezTo>
                <a:cubicBezTo>
                  <a:pt x="20" y="41"/>
                  <a:pt x="33" y="21"/>
                  <a:pt x="53" y="11"/>
                </a:cubicBezTo>
                <a:cubicBezTo>
                  <a:pt x="61" y="8"/>
                  <a:pt x="69" y="6"/>
                  <a:pt x="78" y="6"/>
                </a:cubicBezTo>
                <a:cubicBezTo>
                  <a:pt x="109" y="6"/>
                  <a:pt x="135" y="32"/>
                  <a:pt x="135" y="63"/>
                </a:cubicBezTo>
                <a:cubicBezTo>
                  <a:pt x="135" y="69"/>
                  <a:pt x="134" y="75"/>
                  <a:pt x="132" y="80"/>
                </a:cubicBezTo>
                <a:cubicBezTo>
                  <a:pt x="132" y="82"/>
                  <a:pt x="133" y="84"/>
                  <a:pt x="134" y="84"/>
                </a:cubicBezTo>
                <a:close/>
                <a:moveTo>
                  <a:pt x="147" y="157"/>
                </a:moveTo>
                <a:cubicBezTo>
                  <a:pt x="147" y="122"/>
                  <a:pt x="147" y="122"/>
                  <a:pt x="147" y="122"/>
                </a:cubicBezTo>
                <a:cubicBezTo>
                  <a:pt x="147" y="120"/>
                  <a:pt x="146" y="119"/>
                  <a:pt x="144" y="119"/>
                </a:cubicBezTo>
                <a:cubicBezTo>
                  <a:pt x="137" y="119"/>
                  <a:pt x="137" y="119"/>
                  <a:pt x="137" y="119"/>
                </a:cubicBezTo>
                <a:cubicBezTo>
                  <a:pt x="137" y="108"/>
                  <a:pt x="137" y="108"/>
                  <a:pt x="137" y="108"/>
                </a:cubicBezTo>
                <a:cubicBezTo>
                  <a:pt x="137" y="97"/>
                  <a:pt x="128" y="88"/>
                  <a:pt x="117" y="88"/>
                </a:cubicBezTo>
                <a:cubicBezTo>
                  <a:pt x="106" y="88"/>
                  <a:pt x="97" y="97"/>
                  <a:pt x="97" y="108"/>
                </a:cubicBezTo>
                <a:cubicBezTo>
                  <a:pt x="97" y="119"/>
                  <a:pt x="97" y="119"/>
                  <a:pt x="97" y="119"/>
                </a:cubicBezTo>
                <a:cubicBezTo>
                  <a:pt x="90" y="119"/>
                  <a:pt x="90" y="119"/>
                  <a:pt x="90" y="119"/>
                </a:cubicBezTo>
                <a:cubicBezTo>
                  <a:pt x="88" y="119"/>
                  <a:pt x="87" y="120"/>
                  <a:pt x="87" y="122"/>
                </a:cubicBezTo>
                <a:cubicBezTo>
                  <a:pt x="87" y="157"/>
                  <a:pt x="87" y="157"/>
                  <a:pt x="87" y="157"/>
                </a:cubicBezTo>
                <a:cubicBezTo>
                  <a:pt x="87" y="159"/>
                  <a:pt x="88" y="160"/>
                  <a:pt x="90" y="160"/>
                </a:cubicBezTo>
                <a:cubicBezTo>
                  <a:pt x="144" y="160"/>
                  <a:pt x="144" y="160"/>
                  <a:pt x="144" y="160"/>
                </a:cubicBezTo>
                <a:cubicBezTo>
                  <a:pt x="146" y="160"/>
                  <a:pt x="147" y="159"/>
                  <a:pt x="147" y="157"/>
                </a:cubicBezTo>
                <a:close/>
                <a:moveTo>
                  <a:pt x="103" y="108"/>
                </a:moveTo>
                <a:cubicBezTo>
                  <a:pt x="103" y="100"/>
                  <a:pt x="109" y="94"/>
                  <a:pt x="117" y="94"/>
                </a:cubicBezTo>
                <a:cubicBezTo>
                  <a:pt x="125" y="94"/>
                  <a:pt x="131" y="100"/>
                  <a:pt x="131" y="108"/>
                </a:cubicBezTo>
                <a:cubicBezTo>
                  <a:pt x="131" y="119"/>
                  <a:pt x="131" y="119"/>
                  <a:pt x="131" y="119"/>
                </a:cubicBezTo>
                <a:cubicBezTo>
                  <a:pt x="103" y="119"/>
                  <a:pt x="103" y="119"/>
                  <a:pt x="103" y="119"/>
                </a:cubicBezTo>
                <a:cubicBezTo>
                  <a:pt x="103" y="108"/>
                  <a:pt x="103" y="108"/>
                  <a:pt x="103" y="108"/>
                </a:cubicBezTo>
                <a:close/>
                <a:moveTo>
                  <a:pt x="141" y="154"/>
                </a:moveTo>
                <a:cubicBezTo>
                  <a:pt x="93" y="154"/>
                  <a:pt x="93" y="154"/>
                  <a:pt x="93" y="154"/>
                </a:cubicBezTo>
                <a:cubicBezTo>
                  <a:pt x="93" y="125"/>
                  <a:pt x="93" y="125"/>
                  <a:pt x="93" y="125"/>
                </a:cubicBezTo>
                <a:cubicBezTo>
                  <a:pt x="141" y="125"/>
                  <a:pt x="141" y="125"/>
                  <a:pt x="141" y="125"/>
                </a:cubicBezTo>
                <a:cubicBezTo>
                  <a:pt x="141" y="154"/>
                  <a:pt x="141" y="154"/>
                  <a:pt x="141" y="15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0">
            <a:extLst>
              <a:ext uri="{FF2B5EF4-FFF2-40B4-BE49-F238E27FC236}">
                <a16:creationId xmlns:a16="http://schemas.microsoft.com/office/drawing/2014/main" id="{E23BE986-9417-41FE-9829-EC336F031978}"/>
              </a:ext>
            </a:extLst>
          </p:cNvPr>
          <p:cNvSpPr>
            <a:spLocks noEditPoints="1"/>
          </p:cNvSpPr>
          <p:nvPr/>
        </p:nvSpPr>
        <p:spPr bwMode="auto">
          <a:xfrm>
            <a:off x="5830614" y="4526227"/>
            <a:ext cx="546100" cy="495300"/>
          </a:xfrm>
          <a:custGeom>
            <a:avLst/>
            <a:gdLst>
              <a:gd name="T0" fmla="*/ 160 w 160"/>
              <a:gd name="T1" fmla="*/ 72 h 144"/>
              <a:gd name="T2" fmla="*/ 88 w 160"/>
              <a:gd name="T3" fmla="*/ 144 h 144"/>
              <a:gd name="T4" fmla="*/ 29 w 160"/>
              <a:gd name="T5" fmla="*/ 112 h 144"/>
              <a:gd name="T6" fmla="*/ 29 w 160"/>
              <a:gd name="T7" fmla="*/ 109 h 144"/>
              <a:gd name="T8" fmla="*/ 32 w 160"/>
              <a:gd name="T9" fmla="*/ 109 h 144"/>
              <a:gd name="T10" fmla="*/ 88 w 160"/>
              <a:gd name="T11" fmla="*/ 139 h 144"/>
              <a:gd name="T12" fmla="*/ 155 w 160"/>
              <a:gd name="T13" fmla="*/ 72 h 144"/>
              <a:gd name="T14" fmla="*/ 88 w 160"/>
              <a:gd name="T15" fmla="*/ 5 h 144"/>
              <a:gd name="T16" fmla="*/ 21 w 160"/>
              <a:gd name="T17" fmla="*/ 67 h 144"/>
              <a:gd name="T18" fmla="*/ 41 w 160"/>
              <a:gd name="T19" fmla="*/ 54 h 144"/>
              <a:gd name="T20" fmla="*/ 45 w 160"/>
              <a:gd name="T21" fmla="*/ 54 h 144"/>
              <a:gd name="T22" fmla="*/ 44 w 160"/>
              <a:gd name="T23" fmla="*/ 57 h 144"/>
              <a:gd name="T24" fmla="*/ 20 w 160"/>
              <a:gd name="T25" fmla="*/ 74 h 144"/>
              <a:gd name="T26" fmla="*/ 20 w 160"/>
              <a:gd name="T27" fmla="*/ 74 h 144"/>
              <a:gd name="T28" fmla="*/ 19 w 160"/>
              <a:gd name="T29" fmla="*/ 74 h 144"/>
              <a:gd name="T30" fmla="*/ 19 w 160"/>
              <a:gd name="T31" fmla="*/ 74 h 144"/>
              <a:gd name="T32" fmla="*/ 18 w 160"/>
              <a:gd name="T33" fmla="*/ 74 h 144"/>
              <a:gd name="T34" fmla="*/ 18 w 160"/>
              <a:gd name="T35" fmla="*/ 74 h 144"/>
              <a:gd name="T36" fmla="*/ 18 w 160"/>
              <a:gd name="T37" fmla="*/ 74 h 144"/>
              <a:gd name="T38" fmla="*/ 17 w 160"/>
              <a:gd name="T39" fmla="*/ 74 h 144"/>
              <a:gd name="T40" fmla="*/ 17 w 160"/>
              <a:gd name="T41" fmla="*/ 73 h 144"/>
              <a:gd name="T42" fmla="*/ 17 w 160"/>
              <a:gd name="T43" fmla="*/ 73 h 144"/>
              <a:gd name="T44" fmla="*/ 0 w 160"/>
              <a:gd name="T45" fmla="*/ 49 h 144"/>
              <a:gd name="T46" fmla="*/ 1 w 160"/>
              <a:gd name="T47" fmla="*/ 46 h 144"/>
              <a:gd name="T48" fmla="*/ 4 w 160"/>
              <a:gd name="T49" fmla="*/ 47 h 144"/>
              <a:gd name="T50" fmla="*/ 17 w 160"/>
              <a:gd name="T51" fmla="*/ 65 h 144"/>
              <a:gd name="T52" fmla="*/ 88 w 160"/>
              <a:gd name="T53" fmla="*/ 0 h 144"/>
              <a:gd name="T54" fmla="*/ 160 w 160"/>
              <a:gd name="T55" fmla="*/ 72 h 144"/>
              <a:gd name="T56" fmla="*/ 88 w 160"/>
              <a:gd name="T57" fmla="*/ 26 h 144"/>
              <a:gd name="T58" fmla="*/ 86 w 160"/>
              <a:gd name="T59" fmla="*/ 28 h 144"/>
              <a:gd name="T60" fmla="*/ 86 w 160"/>
              <a:gd name="T61" fmla="*/ 72 h 144"/>
              <a:gd name="T62" fmla="*/ 86 w 160"/>
              <a:gd name="T63" fmla="*/ 73 h 144"/>
              <a:gd name="T64" fmla="*/ 108 w 160"/>
              <a:gd name="T65" fmla="*/ 99 h 144"/>
              <a:gd name="T66" fmla="*/ 110 w 160"/>
              <a:gd name="T67" fmla="*/ 100 h 144"/>
              <a:gd name="T68" fmla="*/ 111 w 160"/>
              <a:gd name="T69" fmla="*/ 100 h 144"/>
              <a:gd name="T70" fmla="*/ 112 w 160"/>
              <a:gd name="T71" fmla="*/ 97 h 144"/>
              <a:gd name="T72" fmla="*/ 90 w 160"/>
              <a:gd name="T73" fmla="*/ 71 h 144"/>
              <a:gd name="T74" fmla="*/ 90 w 160"/>
              <a:gd name="T75" fmla="*/ 28 h 144"/>
              <a:gd name="T76" fmla="*/ 88 w 160"/>
              <a:gd name="T77" fmla="*/ 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44">
                <a:moveTo>
                  <a:pt x="160" y="72"/>
                </a:moveTo>
                <a:cubicBezTo>
                  <a:pt x="160" y="111"/>
                  <a:pt x="128" y="144"/>
                  <a:pt x="88" y="144"/>
                </a:cubicBezTo>
                <a:cubicBezTo>
                  <a:pt x="64" y="144"/>
                  <a:pt x="42" y="132"/>
                  <a:pt x="29" y="112"/>
                </a:cubicBezTo>
                <a:cubicBezTo>
                  <a:pt x="28" y="111"/>
                  <a:pt x="28" y="110"/>
                  <a:pt x="29" y="109"/>
                </a:cubicBezTo>
                <a:cubicBezTo>
                  <a:pt x="30" y="108"/>
                  <a:pt x="32" y="108"/>
                  <a:pt x="32" y="109"/>
                </a:cubicBezTo>
                <a:cubicBezTo>
                  <a:pt x="45" y="128"/>
                  <a:pt x="66" y="139"/>
                  <a:pt x="88" y="139"/>
                </a:cubicBezTo>
                <a:cubicBezTo>
                  <a:pt x="125" y="139"/>
                  <a:pt x="155" y="109"/>
                  <a:pt x="155" y="72"/>
                </a:cubicBezTo>
                <a:cubicBezTo>
                  <a:pt x="155" y="35"/>
                  <a:pt x="125" y="5"/>
                  <a:pt x="88" y="5"/>
                </a:cubicBezTo>
                <a:cubicBezTo>
                  <a:pt x="53" y="5"/>
                  <a:pt x="23" y="32"/>
                  <a:pt x="21" y="67"/>
                </a:cubicBezTo>
                <a:cubicBezTo>
                  <a:pt x="41" y="54"/>
                  <a:pt x="41" y="54"/>
                  <a:pt x="41" y="54"/>
                </a:cubicBezTo>
                <a:cubicBezTo>
                  <a:pt x="42" y="53"/>
                  <a:pt x="44" y="53"/>
                  <a:pt x="45" y="54"/>
                </a:cubicBezTo>
                <a:cubicBezTo>
                  <a:pt x="45" y="55"/>
                  <a:pt x="45" y="57"/>
                  <a:pt x="44" y="57"/>
                </a:cubicBezTo>
                <a:cubicBezTo>
                  <a:pt x="20" y="74"/>
                  <a:pt x="20" y="74"/>
                  <a:pt x="20" y="74"/>
                </a:cubicBezTo>
                <a:cubicBezTo>
                  <a:pt x="20" y="74"/>
                  <a:pt x="20" y="74"/>
                  <a:pt x="20" y="74"/>
                </a:cubicBezTo>
                <a:cubicBezTo>
                  <a:pt x="19" y="74"/>
                  <a:pt x="19" y="74"/>
                  <a:pt x="19" y="74"/>
                </a:cubicBezTo>
                <a:cubicBezTo>
                  <a:pt x="19" y="74"/>
                  <a:pt x="19" y="74"/>
                  <a:pt x="19" y="74"/>
                </a:cubicBezTo>
                <a:cubicBezTo>
                  <a:pt x="18" y="74"/>
                  <a:pt x="18" y="74"/>
                  <a:pt x="18" y="74"/>
                </a:cubicBezTo>
                <a:cubicBezTo>
                  <a:pt x="18" y="74"/>
                  <a:pt x="18" y="74"/>
                  <a:pt x="18" y="74"/>
                </a:cubicBezTo>
                <a:cubicBezTo>
                  <a:pt x="18" y="74"/>
                  <a:pt x="18" y="74"/>
                  <a:pt x="18" y="74"/>
                </a:cubicBezTo>
                <a:cubicBezTo>
                  <a:pt x="17" y="74"/>
                  <a:pt x="17" y="74"/>
                  <a:pt x="17" y="74"/>
                </a:cubicBezTo>
                <a:cubicBezTo>
                  <a:pt x="17" y="73"/>
                  <a:pt x="17" y="73"/>
                  <a:pt x="17" y="73"/>
                </a:cubicBezTo>
                <a:cubicBezTo>
                  <a:pt x="17" y="73"/>
                  <a:pt x="17" y="73"/>
                  <a:pt x="17" y="73"/>
                </a:cubicBezTo>
                <a:cubicBezTo>
                  <a:pt x="0" y="49"/>
                  <a:pt x="0" y="49"/>
                  <a:pt x="0" y="49"/>
                </a:cubicBezTo>
                <a:cubicBezTo>
                  <a:pt x="0" y="48"/>
                  <a:pt x="0" y="47"/>
                  <a:pt x="1" y="46"/>
                </a:cubicBezTo>
                <a:cubicBezTo>
                  <a:pt x="2" y="45"/>
                  <a:pt x="3" y="45"/>
                  <a:pt x="4" y="47"/>
                </a:cubicBezTo>
                <a:cubicBezTo>
                  <a:pt x="17" y="65"/>
                  <a:pt x="17" y="65"/>
                  <a:pt x="17" y="65"/>
                </a:cubicBezTo>
                <a:cubicBezTo>
                  <a:pt x="20" y="29"/>
                  <a:pt x="51" y="0"/>
                  <a:pt x="88" y="0"/>
                </a:cubicBezTo>
                <a:cubicBezTo>
                  <a:pt x="128" y="0"/>
                  <a:pt x="160" y="32"/>
                  <a:pt x="160" y="72"/>
                </a:cubicBezTo>
                <a:close/>
                <a:moveTo>
                  <a:pt x="88" y="26"/>
                </a:moveTo>
                <a:cubicBezTo>
                  <a:pt x="87" y="26"/>
                  <a:pt x="86" y="27"/>
                  <a:pt x="86" y="28"/>
                </a:cubicBezTo>
                <a:cubicBezTo>
                  <a:pt x="86" y="72"/>
                  <a:pt x="86" y="72"/>
                  <a:pt x="86" y="72"/>
                </a:cubicBezTo>
                <a:cubicBezTo>
                  <a:pt x="86" y="72"/>
                  <a:pt x="86" y="73"/>
                  <a:pt x="86" y="73"/>
                </a:cubicBezTo>
                <a:cubicBezTo>
                  <a:pt x="108" y="99"/>
                  <a:pt x="108" y="99"/>
                  <a:pt x="108" y="99"/>
                </a:cubicBezTo>
                <a:cubicBezTo>
                  <a:pt x="109" y="100"/>
                  <a:pt x="109" y="100"/>
                  <a:pt x="110" y="100"/>
                </a:cubicBezTo>
                <a:cubicBezTo>
                  <a:pt x="110" y="100"/>
                  <a:pt x="111" y="100"/>
                  <a:pt x="111" y="100"/>
                </a:cubicBezTo>
                <a:cubicBezTo>
                  <a:pt x="112" y="99"/>
                  <a:pt x="112" y="98"/>
                  <a:pt x="112" y="97"/>
                </a:cubicBezTo>
                <a:cubicBezTo>
                  <a:pt x="90" y="71"/>
                  <a:pt x="90" y="71"/>
                  <a:pt x="90" y="71"/>
                </a:cubicBezTo>
                <a:cubicBezTo>
                  <a:pt x="90" y="28"/>
                  <a:pt x="90" y="28"/>
                  <a:pt x="90" y="28"/>
                </a:cubicBezTo>
                <a:cubicBezTo>
                  <a:pt x="90" y="27"/>
                  <a:pt x="89" y="26"/>
                  <a:pt x="88" y="26"/>
                </a:cubicBez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058">
            <a:extLst>
              <a:ext uri="{FF2B5EF4-FFF2-40B4-BE49-F238E27FC236}">
                <a16:creationId xmlns:a16="http://schemas.microsoft.com/office/drawing/2014/main" id="{E50EE485-046C-4F83-8FA4-A6A4321D5656}"/>
              </a:ext>
            </a:extLst>
          </p:cNvPr>
          <p:cNvSpPr>
            <a:spLocks noEditPoints="1"/>
          </p:cNvSpPr>
          <p:nvPr/>
        </p:nvSpPr>
        <p:spPr bwMode="auto">
          <a:xfrm>
            <a:off x="9552280" y="2340705"/>
            <a:ext cx="427038" cy="549275"/>
          </a:xfrm>
          <a:custGeom>
            <a:avLst/>
            <a:gdLst>
              <a:gd name="T0" fmla="*/ 8 w 125"/>
              <a:gd name="T1" fmla="*/ 0 h 160"/>
              <a:gd name="T2" fmla="*/ 0 w 125"/>
              <a:gd name="T3" fmla="*/ 152 h 160"/>
              <a:gd name="T4" fmla="*/ 118 w 125"/>
              <a:gd name="T5" fmla="*/ 160 h 160"/>
              <a:gd name="T6" fmla="*/ 125 w 125"/>
              <a:gd name="T7" fmla="*/ 8 h 160"/>
              <a:gd name="T8" fmla="*/ 120 w 125"/>
              <a:gd name="T9" fmla="*/ 152 h 160"/>
              <a:gd name="T10" fmla="*/ 8 w 125"/>
              <a:gd name="T11" fmla="*/ 155 h 160"/>
              <a:gd name="T12" fmla="*/ 5 w 125"/>
              <a:gd name="T13" fmla="*/ 8 h 160"/>
              <a:gd name="T14" fmla="*/ 118 w 125"/>
              <a:gd name="T15" fmla="*/ 5 h 160"/>
              <a:gd name="T16" fmla="*/ 120 w 125"/>
              <a:gd name="T17" fmla="*/ 152 h 160"/>
              <a:gd name="T18" fmla="*/ 43 w 125"/>
              <a:gd name="T19" fmla="*/ 147 h 160"/>
              <a:gd name="T20" fmla="*/ 13 w 125"/>
              <a:gd name="T21" fmla="*/ 117 h 160"/>
              <a:gd name="T22" fmla="*/ 19 w 125"/>
              <a:gd name="T23" fmla="*/ 123 h 160"/>
              <a:gd name="T24" fmla="*/ 37 w 125"/>
              <a:gd name="T25" fmla="*/ 141 h 160"/>
              <a:gd name="T26" fmla="*/ 19 w 125"/>
              <a:gd name="T27" fmla="*/ 123 h 160"/>
              <a:gd name="T28" fmla="*/ 77 w 125"/>
              <a:gd name="T29" fmla="*/ 147 h 160"/>
              <a:gd name="T30" fmla="*/ 48 w 125"/>
              <a:gd name="T31" fmla="*/ 117 h 160"/>
              <a:gd name="T32" fmla="*/ 53 w 125"/>
              <a:gd name="T33" fmla="*/ 123 h 160"/>
              <a:gd name="T34" fmla="*/ 72 w 125"/>
              <a:gd name="T35" fmla="*/ 141 h 160"/>
              <a:gd name="T36" fmla="*/ 53 w 125"/>
              <a:gd name="T37" fmla="*/ 123 h 160"/>
              <a:gd name="T38" fmla="*/ 112 w 125"/>
              <a:gd name="T39" fmla="*/ 147 h 160"/>
              <a:gd name="T40" fmla="*/ 83 w 125"/>
              <a:gd name="T41" fmla="*/ 83 h 160"/>
              <a:gd name="T42" fmla="*/ 88 w 125"/>
              <a:gd name="T43" fmla="*/ 88 h 160"/>
              <a:gd name="T44" fmla="*/ 107 w 125"/>
              <a:gd name="T45" fmla="*/ 141 h 160"/>
              <a:gd name="T46" fmla="*/ 88 w 125"/>
              <a:gd name="T47" fmla="*/ 88 h 160"/>
              <a:gd name="T48" fmla="*/ 43 w 125"/>
              <a:gd name="T49" fmla="*/ 112 h 160"/>
              <a:gd name="T50" fmla="*/ 13 w 125"/>
              <a:gd name="T51" fmla="*/ 83 h 160"/>
              <a:gd name="T52" fmla="*/ 19 w 125"/>
              <a:gd name="T53" fmla="*/ 88 h 160"/>
              <a:gd name="T54" fmla="*/ 37 w 125"/>
              <a:gd name="T55" fmla="*/ 107 h 160"/>
              <a:gd name="T56" fmla="*/ 19 w 125"/>
              <a:gd name="T57" fmla="*/ 88 h 160"/>
              <a:gd name="T58" fmla="*/ 77 w 125"/>
              <a:gd name="T59" fmla="*/ 112 h 160"/>
              <a:gd name="T60" fmla="*/ 48 w 125"/>
              <a:gd name="T61" fmla="*/ 83 h 160"/>
              <a:gd name="T62" fmla="*/ 53 w 125"/>
              <a:gd name="T63" fmla="*/ 88 h 160"/>
              <a:gd name="T64" fmla="*/ 72 w 125"/>
              <a:gd name="T65" fmla="*/ 107 h 160"/>
              <a:gd name="T66" fmla="*/ 53 w 125"/>
              <a:gd name="T67" fmla="*/ 88 h 160"/>
              <a:gd name="T68" fmla="*/ 43 w 125"/>
              <a:gd name="T69" fmla="*/ 77 h 160"/>
              <a:gd name="T70" fmla="*/ 13 w 125"/>
              <a:gd name="T71" fmla="*/ 48 h 160"/>
              <a:gd name="T72" fmla="*/ 19 w 125"/>
              <a:gd name="T73" fmla="*/ 53 h 160"/>
              <a:gd name="T74" fmla="*/ 37 w 125"/>
              <a:gd name="T75" fmla="*/ 72 h 160"/>
              <a:gd name="T76" fmla="*/ 19 w 125"/>
              <a:gd name="T77" fmla="*/ 53 h 160"/>
              <a:gd name="T78" fmla="*/ 77 w 125"/>
              <a:gd name="T79" fmla="*/ 77 h 160"/>
              <a:gd name="T80" fmla="*/ 48 w 125"/>
              <a:gd name="T81" fmla="*/ 48 h 160"/>
              <a:gd name="T82" fmla="*/ 53 w 125"/>
              <a:gd name="T83" fmla="*/ 53 h 160"/>
              <a:gd name="T84" fmla="*/ 72 w 125"/>
              <a:gd name="T85" fmla="*/ 72 h 160"/>
              <a:gd name="T86" fmla="*/ 53 w 125"/>
              <a:gd name="T87" fmla="*/ 53 h 160"/>
              <a:gd name="T88" fmla="*/ 112 w 125"/>
              <a:gd name="T89" fmla="*/ 77 h 160"/>
              <a:gd name="T90" fmla="*/ 83 w 125"/>
              <a:gd name="T91" fmla="*/ 48 h 160"/>
              <a:gd name="T92" fmla="*/ 88 w 125"/>
              <a:gd name="T93" fmla="*/ 53 h 160"/>
              <a:gd name="T94" fmla="*/ 107 w 125"/>
              <a:gd name="T95" fmla="*/ 72 h 160"/>
              <a:gd name="T96" fmla="*/ 88 w 125"/>
              <a:gd name="T97" fmla="*/ 53 h 160"/>
              <a:gd name="T98" fmla="*/ 112 w 125"/>
              <a:gd name="T99" fmla="*/ 40 h 160"/>
              <a:gd name="T100" fmla="*/ 13 w 125"/>
              <a:gd name="T101" fmla="*/ 13 h 160"/>
              <a:gd name="T102" fmla="*/ 19 w 125"/>
              <a:gd name="T103" fmla="*/ 19 h 160"/>
              <a:gd name="T104" fmla="*/ 107 w 125"/>
              <a:gd name="T105" fmla="*/ 35 h 160"/>
              <a:gd name="T106" fmla="*/ 19 w 125"/>
              <a:gd name="T107"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60">
                <a:moveTo>
                  <a:pt x="118" y="0"/>
                </a:moveTo>
                <a:cubicBezTo>
                  <a:pt x="8" y="0"/>
                  <a:pt x="8" y="0"/>
                  <a:pt x="8" y="0"/>
                </a:cubicBezTo>
                <a:cubicBezTo>
                  <a:pt x="3" y="0"/>
                  <a:pt x="0" y="3"/>
                  <a:pt x="0" y="8"/>
                </a:cubicBezTo>
                <a:cubicBezTo>
                  <a:pt x="0" y="152"/>
                  <a:pt x="0" y="152"/>
                  <a:pt x="0" y="152"/>
                </a:cubicBezTo>
                <a:cubicBezTo>
                  <a:pt x="0" y="157"/>
                  <a:pt x="3" y="160"/>
                  <a:pt x="8" y="160"/>
                </a:cubicBezTo>
                <a:cubicBezTo>
                  <a:pt x="118" y="160"/>
                  <a:pt x="118" y="160"/>
                  <a:pt x="118" y="160"/>
                </a:cubicBezTo>
                <a:cubicBezTo>
                  <a:pt x="122" y="160"/>
                  <a:pt x="125" y="157"/>
                  <a:pt x="125" y="152"/>
                </a:cubicBezTo>
                <a:cubicBezTo>
                  <a:pt x="125" y="8"/>
                  <a:pt x="125" y="8"/>
                  <a:pt x="125" y="8"/>
                </a:cubicBezTo>
                <a:cubicBezTo>
                  <a:pt x="125" y="3"/>
                  <a:pt x="122" y="0"/>
                  <a:pt x="118" y="0"/>
                </a:cubicBezTo>
                <a:close/>
                <a:moveTo>
                  <a:pt x="120" y="152"/>
                </a:moveTo>
                <a:cubicBezTo>
                  <a:pt x="120" y="154"/>
                  <a:pt x="119" y="155"/>
                  <a:pt x="118" y="155"/>
                </a:cubicBezTo>
                <a:cubicBezTo>
                  <a:pt x="8" y="155"/>
                  <a:pt x="8" y="155"/>
                  <a:pt x="8" y="155"/>
                </a:cubicBezTo>
                <a:cubicBezTo>
                  <a:pt x="6" y="155"/>
                  <a:pt x="5" y="154"/>
                  <a:pt x="5" y="152"/>
                </a:cubicBezTo>
                <a:cubicBezTo>
                  <a:pt x="5" y="8"/>
                  <a:pt x="5" y="8"/>
                  <a:pt x="5" y="8"/>
                </a:cubicBezTo>
                <a:cubicBezTo>
                  <a:pt x="5" y="6"/>
                  <a:pt x="6" y="5"/>
                  <a:pt x="8" y="5"/>
                </a:cubicBezTo>
                <a:cubicBezTo>
                  <a:pt x="118" y="5"/>
                  <a:pt x="118" y="5"/>
                  <a:pt x="118" y="5"/>
                </a:cubicBezTo>
                <a:cubicBezTo>
                  <a:pt x="119" y="5"/>
                  <a:pt x="120" y="6"/>
                  <a:pt x="120" y="8"/>
                </a:cubicBezTo>
                <a:lnTo>
                  <a:pt x="120" y="152"/>
                </a:lnTo>
                <a:close/>
                <a:moveTo>
                  <a:pt x="13" y="147"/>
                </a:moveTo>
                <a:cubicBezTo>
                  <a:pt x="43" y="147"/>
                  <a:pt x="43" y="147"/>
                  <a:pt x="43" y="147"/>
                </a:cubicBezTo>
                <a:cubicBezTo>
                  <a:pt x="43" y="117"/>
                  <a:pt x="43" y="117"/>
                  <a:pt x="43" y="117"/>
                </a:cubicBezTo>
                <a:cubicBezTo>
                  <a:pt x="13" y="117"/>
                  <a:pt x="13" y="117"/>
                  <a:pt x="13" y="117"/>
                </a:cubicBezTo>
                <a:lnTo>
                  <a:pt x="13" y="147"/>
                </a:lnTo>
                <a:close/>
                <a:moveTo>
                  <a:pt x="19" y="123"/>
                </a:moveTo>
                <a:cubicBezTo>
                  <a:pt x="37" y="123"/>
                  <a:pt x="37" y="123"/>
                  <a:pt x="37" y="123"/>
                </a:cubicBezTo>
                <a:cubicBezTo>
                  <a:pt x="37" y="141"/>
                  <a:pt x="37" y="141"/>
                  <a:pt x="37" y="141"/>
                </a:cubicBezTo>
                <a:cubicBezTo>
                  <a:pt x="19" y="141"/>
                  <a:pt x="19" y="141"/>
                  <a:pt x="19" y="141"/>
                </a:cubicBezTo>
                <a:lnTo>
                  <a:pt x="19" y="123"/>
                </a:lnTo>
                <a:close/>
                <a:moveTo>
                  <a:pt x="48" y="147"/>
                </a:moveTo>
                <a:cubicBezTo>
                  <a:pt x="77" y="147"/>
                  <a:pt x="77" y="147"/>
                  <a:pt x="77" y="147"/>
                </a:cubicBezTo>
                <a:cubicBezTo>
                  <a:pt x="77" y="117"/>
                  <a:pt x="77" y="117"/>
                  <a:pt x="77" y="117"/>
                </a:cubicBezTo>
                <a:cubicBezTo>
                  <a:pt x="48" y="117"/>
                  <a:pt x="48" y="117"/>
                  <a:pt x="48" y="117"/>
                </a:cubicBezTo>
                <a:lnTo>
                  <a:pt x="48" y="147"/>
                </a:lnTo>
                <a:close/>
                <a:moveTo>
                  <a:pt x="53" y="123"/>
                </a:moveTo>
                <a:cubicBezTo>
                  <a:pt x="72" y="123"/>
                  <a:pt x="72" y="123"/>
                  <a:pt x="72" y="123"/>
                </a:cubicBezTo>
                <a:cubicBezTo>
                  <a:pt x="72" y="141"/>
                  <a:pt x="72" y="141"/>
                  <a:pt x="72" y="141"/>
                </a:cubicBezTo>
                <a:cubicBezTo>
                  <a:pt x="53" y="141"/>
                  <a:pt x="53" y="141"/>
                  <a:pt x="53" y="141"/>
                </a:cubicBezTo>
                <a:lnTo>
                  <a:pt x="53" y="123"/>
                </a:lnTo>
                <a:close/>
                <a:moveTo>
                  <a:pt x="83" y="147"/>
                </a:moveTo>
                <a:cubicBezTo>
                  <a:pt x="112" y="147"/>
                  <a:pt x="112" y="147"/>
                  <a:pt x="112" y="147"/>
                </a:cubicBezTo>
                <a:cubicBezTo>
                  <a:pt x="112" y="83"/>
                  <a:pt x="112" y="83"/>
                  <a:pt x="112" y="83"/>
                </a:cubicBezTo>
                <a:cubicBezTo>
                  <a:pt x="83" y="83"/>
                  <a:pt x="83" y="83"/>
                  <a:pt x="83" y="83"/>
                </a:cubicBezTo>
                <a:lnTo>
                  <a:pt x="83" y="147"/>
                </a:lnTo>
                <a:close/>
                <a:moveTo>
                  <a:pt x="88" y="88"/>
                </a:moveTo>
                <a:cubicBezTo>
                  <a:pt x="107" y="88"/>
                  <a:pt x="107" y="88"/>
                  <a:pt x="107" y="88"/>
                </a:cubicBezTo>
                <a:cubicBezTo>
                  <a:pt x="107" y="141"/>
                  <a:pt x="107" y="141"/>
                  <a:pt x="107" y="141"/>
                </a:cubicBezTo>
                <a:cubicBezTo>
                  <a:pt x="88" y="141"/>
                  <a:pt x="88" y="141"/>
                  <a:pt x="88" y="141"/>
                </a:cubicBezTo>
                <a:lnTo>
                  <a:pt x="88" y="88"/>
                </a:lnTo>
                <a:close/>
                <a:moveTo>
                  <a:pt x="13" y="112"/>
                </a:moveTo>
                <a:cubicBezTo>
                  <a:pt x="43" y="112"/>
                  <a:pt x="43" y="112"/>
                  <a:pt x="43" y="112"/>
                </a:cubicBezTo>
                <a:cubicBezTo>
                  <a:pt x="43" y="83"/>
                  <a:pt x="43" y="83"/>
                  <a:pt x="43" y="83"/>
                </a:cubicBezTo>
                <a:cubicBezTo>
                  <a:pt x="13" y="83"/>
                  <a:pt x="13" y="83"/>
                  <a:pt x="13" y="83"/>
                </a:cubicBezTo>
                <a:lnTo>
                  <a:pt x="13" y="112"/>
                </a:lnTo>
                <a:close/>
                <a:moveTo>
                  <a:pt x="19" y="88"/>
                </a:moveTo>
                <a:cubicBezTo>
                  <a:pt x="37" y="88"/>
                  <a:pt x="37" y="88"/>
                  <a:pt x="37" y="88"/>
                </a:cubicBezTo>
                <a:cubicBezTo>
                  <a:pt x="37" y="107"/>
                  <a:pt x="37" y="107"/>
                  <a:pt x="37" y="107"/>
                </a:cubicBezTo>
                <a:cubicBezTo>
                  <a:pt x="19" y="107"/>
                  <a:pt x="19" y="107"/>
                  <a:pt x="19" y="107"/>
                </a:cubicBezTo>
                <a:lnTo>
                  <a:pt x="19" y="88"/>
                </a:lnTo>
                <a:close/>
                <a:moveTo>
                  <a:pt x="48" y="112"/>
                </a:moveTo>
                <a:cubicBezTo>
                  <a:pt x="77" y="112"/>
                  <a:pt x="77" y="112"/>
                  <a:pt x="77" y="112"/>
                </a:cubicBezTo>
                <a:cubicBezTo>
                  <a:pt x="77" y="83"/>
                  <a:pt x="77" y="83"/>
                  <a:pt x="77" y="83"/>
                </a:cubicBezTo>
                <a:cubicBezTo>
                  <a:pt x="48" y="83"/>
                  <a:pt x="48" y="83"/>
                  <a:pt x="48" y="83"/>
                </a:cubicBezTo>
                <a:lnTo>
                  <a:pt x="48" y="112"/>
                </a:lnTo>
                <a:close/>
                <a:moveTo>
                  <a:pt x="53" y="88"/>
                </a:moveTo>
                <a:cubicBezTo>
                  <a:pt x="72" y="88"/>
                  <a:pt x="72" y="88"/>
                  <a:pt x="72" y="88"/>
                </a:cubicBezTo>
                <a:cubicBezTo>
                  <a:pt x="72" y="107"/>
                  <a:pt x="72" y="107"/>
                  <a:pt x="72" y="107"/>
                </a:cubicBezTo>
                <a:cubicBezTo>
                  <a:pt x="53" y="107"/>
                  <a:pt x="53" y="107"/>
                  <a:pt x="53" y="107"/>
                </a:cubicBezTo>
                <a:lnTo>
                  <a:pt x="53" y="88"/>
                </a:lnTo>
                <a:close/>
                <a:moveTo>
                  <a:pt x="13" y="77"/>
                </a:moveTo>
                <a:cubicBezTo>
                  <a:pt x="43" y="77"/>
                  <a:pt x="43" y="77"/>
                  <a:pt x="43" y="77"/>
                </a:cubicBezTo>
                <a:cubicBezTo>
                  <a:pt x="43" y="48"/>
                  <a:pt x="43" y="48"/>
                  <a:pt x="43" y="48"/>
                </a:cubicBezTo>
                <a:cubicBezTo>
                  <a:pt x="13" y="48"/>
                  <a:pt x="13" y="48"/>
                  <a:pt x="13" y="48"/>
                </a:cubicBezTo>
                <a:lnTo>
                  <a:pt x="13" y="77"/>
                </a:lnTo>
                <a:close/>
                <a:moveTo>
                  <a:pt x="19" y="53"/>
                </a:moveTo>
                <a:cubicBezTo>
                  <a:pt x="37" y="53"/>
                  <a:pt x="37" y="53"/>
                  <a:pt x="37" y="53"/>
                </a:cubicBezTo>
                <a:cubicBezTo>
                  <a:pt x="37" y="72"/>
                  <a:pt x="37" y="72"/>
                  <a:pt x="37" y="72"/>
                </a:cubicBezTo>
                <a:cubicBezTo>
                  <a:pt x="19" y="72"/>
                  <a:pt x="19" y="72"/>
                  <a:pt x="19" y="72"/>
                </a:cubicBezTo>
                <a:lnTo>
                  <a:pt x="19" y="53"/>
                </a:lnTo>
                <a:close/>
                <a:moveTo>
                  <a:pt x="48" y="77"/>
                </a:moveTo>
                <a:cubicBezTo>
                  <a:pt x="77" y="77"/>
                  <a:pt x="77" y="77"/>
                  <a:pt x="77" y="77"/>
                </a:cubicBezTo>
                <a:cubicBezTo>
                  <a:pt x="77" y="48"/>
                  <a:pt x="77" y="48"/>
                  <a:pt x="77" y="48"/>
                </a:cubicBezTo>
                <a:cubicBezTo>
                  <a:pt x="48" y="48"/>
                  <a:pt x="48" y="48"/>
                  <a:pt x="48" y="48"/>
                </a:cubicBezTo>
                <a:lnTo>
                  <a:pt x="48" y="77"/>
                </a:lnTo>
                <a:close/>
                <a:moveTo>
                  <a:pt x="53" y="53"/>
                </a:moveTo>
                <a:cubicBezTo>
                  <a:pt x="72" y="53"/>
                  <a:pt x="72" y="53"/>
                  <a:pt x="72" y="53"/>
                </a:cubicBezTo>
                <a:cubicBezTo>
                  <a:pt x="72" y="72"/>
                  <a:pt x="72" y="72"/>
                  <a:pt x="72" y="72"/>
                </a:cubicBezTo>
                <a:cubicBezTo>
                  <a:pt x="53" y="72"/>
                  <a:pt x="53" y="72"/>
                  <a:pt x="53" y="72"/>
                </a:cubicBezTo>
                <a:lnTo>
                  <a:pt x="53" y="53"/>
                </a:lnTo>
                <a:close/>
                <a:moveTo>
                  <a:pt x="83" y="77"/>
                </a:moveTo>
                <a:cubicBezTo>
                  <a:pt x="112" y="77"/>
                  <a:pt x="112" y="77"/>
                  <a:pt x="112" y="77"/>
                </a:cubicBezTo>
                <a:cubicBezTo>
                  <a:pt x="112" y="48"/>
                  <a:pt x="112" y="48"/>
                  <a:pt x="112" y="48"/>
                </a:cubicBezTo>
                <a:cubicBezTo>
                  <a:pt x="83" y="48"/>
                  <a:pt x="83" y="48"/>
                  <a:pt x="83" y="48"/>
                </a:cubicBezTo>
                <a:lnTo>
                  <a:pt x="83" y="77"/>
                </a:lnTo>
                <a:close/>
                <a:moveTo>
                  <a:pt x="88" y="53"/>
                </a:moveTo>
                <a:cubicBezTo>
                  <a:pt x="107" y="53"/>
                  <a:pt x="107" y="53"/>
                  <a:pt x="107" y="53"/>
                </a:cubicBezTo>
                <a:cubicBezTo>
                  <a:pt x="107" y="72"/>
                  <a:pt x="107" y="72"/>
                  <a:pt x="107" y="72"/>
                </a:cubicBezTo>
                <a:cubicBezTo>
                  <a:pt x="88" y="72"/>
                  <a:pt x="88" y="72"/>
                  <a:pt x="88" y="72"/>
                </a:cubicBezTo>
                <a:lnTo>
                  <a:pt x="88" y="53"/>
                </a:lnTo>
                <a:close/>
                <a:moveTo>
                  <a:pt x="13" y="40"/>
                </a:moveTo>
                <a:cubicBezTo>
                  <a:pt x="112" y="40"/>
                  <a:pt x="112" y="40"/>
                  <a:pt x="112" y="40"/>
                </a:cubicBezTo>
                <a:cubicBezTo>
                  <a:pt x="112" y="13"/>
                  <a:pt x="112" y="13"/>
                  <a:pt x="112" y="13"/>
                </a:cubicBezTo>
                <a:cubicBezTo>
                  <a:pt x="13" y="13"/>
                  <a:pt x="13" y="13"/>
                  <a:pt x="13" y="13"/>
                </a:cubicBezTo>
                <a:lnTo>
                  <a:pt x="13" y="40"/>
                </a:lnTo>
                <a:close/>
                <a:moveTo>
                  <a:pt x="19" y="19"/>
                </a:moveTo>
                <a:cubicBezTo>
                  <a:pt x="107" y="19"/>
                  <a:pt x="107" y="19"/>
                  <a:pt x="107" y="19"/>
                </a:cubicBezTo>
                <a:cubicBezTo>
                  <a:pt x="107" y="35"/>
                  <a:pt x="107" y="35"/>
                  <a:pt x="107" y="35"/>
                </a:cubicBezTo>
                <a:cubicBezTo>
                  <a:pt x="19" y="35"/>
                  <a:pt x="19" y="35"/>
                  <a:pt x="19" y="35"/>
                </a:cubicBezTo>
                <a:lnTo>
                  <a:pt x="19" y="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2108">
            <a:extLst>
              <a:ext uri="{FF2B5EF4-FFF2-40B4-BE49-F238E27FC236}">
                <a16:creationId xmlns:a16="http://schemas.microsoft.com/office/drawing/2014/main" id="{7B3D9656-7C76-444B-966C-61567C7B3F2B}"/>
              </a:ext>
            </a:extLst>
          </p:cNvPr>
          <p:cNvSpPr>
            <a:spLocks noEditPoints="1"/>
          </p:cNvSpPr>
          <p:nvPr/>
        </p:nvSpPr>
        <p:spPr bwMode="auto">
          <a:xfrm>
            <a:off x="5936976" y="2340704"/>
            <a:ext cx="439738" cy="550864"/>
          </a:xfrm>
          <a:custGeom>
            <a:avLst/>
            <a:gdLst>
              <a:gd name="T0" fmla="*/ 122 w 129"/>
              <a:gd name="T1" fmla="*/ 70 h 160"/>
              <a:gd name="T2" fmla="*/ 108 w 129"/>
              <a:gd name="T3" fmla="*/ 75 h 160"/>
              <a:gd name="T4" fmla="*/ 89 w 129"/>
              <a:gd name="T5" fmla="*/ 94 h 160"/>
              <a:gd name="T6" fmla="*/ 89 w 129"/>
              <a:gd name="T7" fmla="*/ 90 h 160"/>
              <a:gd name="T8" fmla="*/ 79 w 129"/>
              <a:gd name="T9" fmla="*/ 19 h 160"/>
              <a:gd name="T10" fmla="*/ 68 w 129"/>
              <a:gd name="T11" fmla="*/ 72 h 160"/>
              <a:gd name="T12" fmla="*/ 65 w 129"/>
              <a:gd name="T13" fmla="*/ 72 h 160"/>
              <a:gd name="T14" fmla="*/ 54 w 129"/>
              <a:gd name="T15" fmla="*/ 0 h 160"/>
              <a:gd name="T16" fmla="*/ 43 w 129"/>
              <a:gd name="T17" fmla="*/ 72 h 160"/>
              <a:gd name="T18" fmla="*/ 41 w 129"/>
              <a:gd name="T19" fmla="*/ 72 h 160"/>
              <a:gd name="T20" fmla="*/ 31 w 129"/>
              <a:gd name="T21" fmla="*/ 14 h 160"/>
              <a:gd name="T22" fmla="*/ 22 w 129"/>
              <a:gd name="T23" fmla="*/ 77 h 160"/>
              <a:gd name="T24" fmla="*/ 19 w 129"/>
              <a:gd name="T25" fmla="*/ 77 h 160"/>
              <a:gd name="T26" fmla="*/ 9 w 129"/>
              <a:gd name="T27" fmla="*/ 34 h 160"/>
              <a:gd name="T28" fmla="*/ 0 w 129"/>
              <a:gd name="T29" fmla="*/ 117 h 160"/>
              <a:gd name="T30" fmla="*/ 92 w 129"/>
              <a:gd name="T31" fmla="*/ 136 h 160"/>
              <a:gd name="T32" fmla="*/ 116 w 129"/>
              <a:gd name="T33" fmla="*/ 98 h 160"/>
              <a:gd name="T34" fmla="*/ 128 w 129"/>
              <a:gd name="T35" fmla="*/ 82 h 160"/>
              <a:gd name="T36" fmla="*/ 123 w 129"/>
              <a:gd name="T37" fmla="*/ 79 h 160"/>
              <a:gd name="T38" fmla="*/ 111 w 129"/>
              <a:gd name="T39" fmla="*/ 96 h 160"/>
              <a:gd name="T40" fmla="*/ 87 w 129"/>
              <a:gd name="T41" fmla="*/ 133 h 160"/>
              <a:gd name="T42" fmla="*/ 5 w 129"/>
              <a:gd name="T43" fmla="*/ 117 h 160"/>
              <a:gd name="T44" fmla="*/ 10 w 129"/>
              <a:gd name="T45" fmla="*/ 39 h 160"/>
              <a:gd name="T46" fmla="*/ 14 w 129"/>
              <a:gd name="T47" fmla="*/ 77 h 160"/>
              <a:gd name="T48" fmla="*/ 27 w 129"/>
              <a:gd name="T49" fmla="*/ 77 h 160"/>
              <a:gd name="T50" fmla="*/ 31 w 129"/>
              <a:gd name="T51" fmla="*/ 19 h 160"/>
              <a:gd name="T52" fmla="*/ 35 w 129"/>
              <a:gd name="T53" fmla="*/ 72 h 160"/>
              <a:gd name="T54" fmla="*/ 49 w 129"/>
              <a:gd name="T55" fmla="*/ 72 h 160"/>
              <a:gd name="T56" fmla="*/ 54 w 129"/>
              <a:gd name="T57" fmla="*/ 5 h 160"/>
              <a:gd name="T58" fmla="*/ 60 w 129"/>
              <a:gd name="T59" fmla="*/ 72 h 160"/>
              <a:gd name="T60" fmla="*/ 73 w 129"/>
              <a:gd name="T61" fmla="*/ 72 h 160"/>
              <a:gd name="T62" fmla="*/ 79 w 129"/>
              <a:gd name="T63" fmla="*/ 24 h 160"/>
              <a:gd name="T64" fmla="*/ 84 w 129"/>
              <a:gd name="T65" fmla="*/ 90 h 160"/>
              <a:gd name="T66" fmla="*/ 85 w 129"/>
              <a:gd name="T67" fmla="*/ 98 h 160"/>
              <a:gd name="T68" fmla="*/ 98 w 129"/>
              <a:gd name="T69" fmla="*/ 94 h 160"/>
              <a:gd name="T70" fmla="*/ 122 w 129"/>
              <a:gd name="T71" fmla="*/ 76 h 160"/>
              <a:gd name="T72" fmla="*/ 123 w 129"/>
              <a:gd name="T73"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60">
                <a:moveTo>
                  <a:pt x="127" y="73"/>
                </a:moveTo>
                <a:cubicBezTo>
                  <a:pt x="126" y="72"/>
                  <a:pt x="124" y="70"/>
                  <a:pt x="122" y="70"/>
                </a:cubicBezTo>
                <a:cubicBezTo>
                  <a:pt x="122" y="70"/>
                  <a:pt x="122" y="70"/>
                  <a:pt x="122" y="70"/>
                </a:cubicBezTo>
                <a:cubicBezTo>
                  <a:pt x="117" y="70"/>
                  <a:pt x="112" y="72"/>
                  <a:pt x="108" y="75"/>
                </a:cubicBezTo>
                <a:cubicBezTo>
                  <a:pt x="104" y="78"/>
                  <a:pt x="98" y="83"/>
                  <a:pt x="93" y="91"/>
                </a:cubicBezTo>
                <a:cubicBezTo>
                  <a:pt x="93" y="93"/>
                  <a:pt x="91" y="94"/>
                  <a:pt x="89" y="94"/>
                </a:cubicBezTo>
                <a:cubicBezTo>
                  <a:pt x="89" y="93"/>
                  <a:pt x="89" y="93"/>
                  <a:pt x="89" y="93"/>
                </a:cubicBezTo>
                <a:cubicBezTo>
                  <a:pt x="89" y="92"/>
                  <a:pt x="89" y="91"/>
                  <a:pt x="89" y="90"/>
                </a:cubicBezTo>
                <a:cubicBezTo>
                  <a:pt x="89" y="30"/>
                  <a:pt x="89" y="30"/>
                  <a:pt x="89" y="30"/>
                </a:cubicBezTo>
                <a:cubicBezTo>
                  <a:pt x="89" y="24"/>
                  <a:pt x="85" y="19"/>
                  <a:pt x="79" y="19"/>
                </a:cubicBezTo>
                <a:cubicBezTo>
                  <a:pt x="73" y="19"/>
                  <a:pt x="68" y="24"/>
                  <a:pt x="68" y="30"/>
                </a:cubicBezTo>
                <a:cubicBezTo>
                  <a:pt x="68" y="72"/>
                  <a:pt x="68" y="72"/>
                  <a:pt x="68" y="72"/>
                </a:cubicBezTo>
                <a:cubicBezTo>
                  <a:pt x="68" y="73"/>
                  <a:pt x="67" y="73"/>
                  <a:pt x="66" y="73"/>
                </a:cubicBezTo>
                <a:cubicBezTo>
                  <a:pt x="66" y="73"/>
                  <a:pt x="65" y="73"/>
                  <a:pt x="65" y="72"/>
                </a:cubicBezTo>
                <a:cubicBezTo>
                  <a:pt x="65" y="11"/>
                  <a:pt x="65" y="11"/>
                  <a:pt x="65" y="11"/>
                </a:cubicBezTo>
                <a:cubicBezTo>
                  <a:pt x="65" y="5"/>
                  <a:pt x="60" y="0"/>
                  <a:pt x="54" y="0"/>
                </a:cubicBezTo>
                <a:cubicBezTo>
                  <a:pt x="48" y="0"/>
                  <a:pt x="43" y="5"/>
                  <a:pt x="43" y="11"/>
                </a:cubicBezTo>
                <a:cubicBezTo>
                  <a:pt x="43" y="72"/>
                  <a:pt x="43" y="72"/>
                  <a:pt x="43" y="72"/>
                </a:cubicBezTo>
                <a:cubicBezTo>
                  <a:pt x="43" y="73"/>
                  <a:pt x="43" y="73"/>
                  <a:pt x="42" y="73"/>
                </a:cubicBezTo>
                <a:cubicBezTo>
                  <a:pt x="41" y="73"/>
                  <a:pt x="41" y="73"/>
                  <a:pt x="41" y="72"/>
                </a:cubicBezTo>
                <a:cubicBezTo>
                  <a:pt x="41" y="23"/>
                  <a:pt x="41" y="23"/>
                  <a:pt x="41" y="23"/>
                </a:cubicBezTo>
                <a:cubicBezTo>
                  <a:pt x="41" y="18"/>
                  <a:pt x="36" y="14"/>
                  <a:pt x="31" y="14"/>
                </a:cubicBezTo>
                <a:cubicBezTo>
                  <a:pt x="26" y="14"/>
                  <a:pt x="22" y="18"/>
                  <a:pt x="22" y="23"/>
                </a:cubicBezTo>
                <a:cubicBezTo>
                  <a:pt x="22" y="77"/>
                  <a:pt x="22" y="77"/>
                  <a:pt x="22" y="77"/>
                </a:cubicBezTo>
                <a:cubicBezTo>
                  <a:pt x="22" y="78"/>
                  <a:pt x="21" y="79"/>
                  <a:pt x="20" y="79"/>
                </a:cubicBezTo>
                <a:cubicBezTo>
                  <a:pt x="20" y="79"/>
                  <a:pt x="19" y="78"/>
                  <a:pt x="19" y="77"/>
                </a:cubicBezTo>
                <a:cubicBezTo>
                  <a:pt x="19" y="43"/>
                  <a:pt x="19" y="43"/>
                  <a:pt x="19" y="43"/>
                </a:cubicBezTo>
                <a:cubicBezTo>
                  <a:pt x="19" y="38"/>
                  <a:pt x="15" y="34"/>
                  <a:pt x="9" y="34"/>
                </a:cubicBezTo>
                <a:cubicBezTo>
                  <a:pt x="4" y="34"/>
                  <a:pt x="0" y="38"/>
                  <a:pt x="0" y="43"/>
                </a:cubicBezTo>
                <a:cubicBezTo>
                  <a:pt x="0" y="117"/>
                  <a:pt x="0" y="117"/>
                  <a:pt x="0" y="117"/>
                </a:cubicBezTo>
                <a:cubicBezTo>
                  <a:pt x="3" y="155"/>
                  <a:pt x="26" y="160"/>
                  <a:pt x="48" y="160"/>
                </a:cubicBezTo>
                <a:cubicBezTo>
                  <a:pt x="67" y="160"/>
                  <a:pt x="83" y="151"/>
                  <a:pt x="92" y="136"/>
                </a:cubicBezTo>
                <a:cubicBezTo>
                  <a:pt x="93" y="134"/>
                  <a:pt x="96" y="130"/>
                  <a:pt x="99" y="125"/>
                </a:cubicBezTo>
                <a:cubicBezTo>
                  <a:pt x="107" y="111"/>
                  <a:pt x="115" y="100"/>
                  <a:pt x="116" y="98"/>
                </a:cubicBezTo>
                <a:cubicBezTo>
                  <a:pt x="118" y="94"/>
                  <a:pt x="121" y="90"/>
                  <a:pt x="123" y="88"/>
                </a:cubicBezTo>
                <a:cubicBezTo>
                  <a:pt x="125" y="86"/>
                  <a:pt x="127" y="84"/>
                  <a:pt x="128" y="82"/>
                </a:cubicBezTo>
                <a:cubicBezTo>
                  <a:pt x="129" y="80"/>
                  <a:pt x="129" y="76"/>
                  <a:pt x="127" y="73"/>
                </a:cubicBezTo>
                <a:close/>
                <a:moveTo>
                  <a:pt x="123" y="79"/>
                </a:moveTo>
                <a:cubicBezTo>
                  <a:pt x="122" y="81"/>
                  <a:pt x="121" y="83"/>
                  <a:pt x="120" y="84"/>
                </a:cubicBezTo>
                <a:cubicBezTo>
                  <a:pt x="117" y="87"/>
                  <a:pt x="114" y="90"/>
                  <a:pt x="111" y="96"/>
                </a:cubicBezTo>
                <a:cubicBezTo>
                  <a:pt x="110" y="98"/>
                  <a:pt x="101" y="112"/>
                  <a:pt x="94" y="122"/>
                </a:cubicBezTo>
                <a:cubicBezTo>
                  <a:pt x="91" y="127"/>
                  <a:pt x="88" y="132"/>
                  <a:pt x="87" y="133"/>
                </a:cubicBezTo>
                <a:cubicBezTo>
                  <a:pt x="80" y="146"/>
                  <a:pt x="65" y="155"/>
                  <a:pt x="48" y="155"/>
                </a:cubicBezTo>
                <a:cubicBezTo>
                  <a:pt x="20" y="155"/>
                  <a:pt x="7" y="144"/>
                  <a:pt x="5" y="117"/>
                </a:cubicBezTo>
                <a:cubicBezTo>
                  <a:pt x="5" y="43"/>
                  <a:pt x="5" y="43"/>
                  <a:pt x="5" y="43"/>
                </a:cubicBezTo>
                <a:cubicBezTo>
                  <a:pt x="5" y="41"/>
                  <a:pt x="7" y="39"/>
                  <a:pt x="10" y="39"/>
                </a:cubicBezTo>
                <a:cubicBezTo>
                  <a:pt x="12" y="39"/>
                  <a:pt x="14" y="41"/>
                  <a:pt x="14" y="43"/>
                </a:cubicBezTo>
                <a:cubicBezTo>
                  <a:pt x="14" y="77"/>
                  <a:pt x="14" y="77"/>
                  <a:pt x="14" y="77"/>
                </a:cubicBezTo>
                <a:cubicBezTo>
                  <a:pt x="14" y="81"/>
                  <a:pt x="17" y="84"/>
                  <a:pt x="20" y="84"/>
                </a:cubicBezTo>
                <a:cubicBezTo>
                  <a:pt x="24" y="84"/>
                  <a:pt x="27" y="81"/>
                  <a:pt x="27" y="77"/>
                </a:cubicBezTo>
                <a:cubicBezTo>
                  <a:pt x="27" y="23"/>
                  <a:pt x="27" y="23"/>
                  <a:pt x="27" y="23"/>
                </a:cubicBezTo>
                <a:cubicBezTo>
                  <a:pt x="27" y="21"/>
                  <a:pt x="29" y="19"/>
                  <a:pt x="31" y="19"/>
                </a:cubicBezTo>
                <a:cubicBezTo>
                  <a:pt x="33" y="19"/>
                  <a:pt x="35" y="21"/>
                  <a:pt x="35" y="23"/>
                </a:cubicBezTo>
                <a:cubicBezTo>
                  <a:pt x="35" y="72"/>
                  <a:pt x="35" y="72"/>
                  <a:pt x="35" y="72"/>
                </a:cubicBezTo>
                <a:cubicBezTo>
                  <a:pt x="35" y="76"/>
                  <a:pt x="38" y="79"/>
                  <a:pt x="42" y="79"/>
                </a:cubicBezTo>
                <a:cubicBezTo>
                  <a:pt x="46" y="79"/>
                  <a:pt x="49" y="76"/>
                  <a:pt x="49" y="72"/>
                </a:cubicBezTo>
                <a:cubicBezTo>
                  <a:pt x="49" y="11"/>
                  <a:pt x="49" y="11"/>
                  <a:pt x="49" y="11"/>
                </a:cubicBezTo>
                <a:cubicBezTo>
                  <a:pt x="49" y="8"/>
                  <a:pt x="51" y="5"/>
                  <a:pt x="54" y="5"/>
                </a:cubicBezTo>
                <a:cubicBezTo>
                  <a:pt x="57" y="5"/>
                  <a:pt x="60" y="8"/>
                  <a:pt x="60" y="11"/>
                </a:cubicBezTo>
                <a:cubicBezTo>
                  <a:pt x="60" y="72"/>
                  <a:pt x="60" y="72"/>
                  <a:pt x="60" y="72"/>
                </a:cubicBezTo>
                <a:cubicBezTo>
                  <a:pt x="60" y="76"/>
                  <a:pt x="63" y="79"/>
                  <a:pt x="66" y="79"/>
                </a:cubicBezTo>
                <a:cubicBezTo>
                  <a:pt x="70" y="79"/>
                  <a:pt x="73" y="76"/>
                  <a:pt x="73" y="72"/>
                </a:cubicBezTo>
                <a:cubicBezTo>
                  <a:pt x="73" y="30"/>
                  <a:pt x="73" y="30"/>
                  <a:pt x="73" y="30"/>
                </a:cubicBezTo>
                <a:cubicBezTo>
                  <a:pt x="73" y="27"/>
                  <a:pt x="76" y="24"/>
                  <a:pt x="79" y="24"/>
                </a:cubicBezTo>
                <a:cubicBezTo>
                  <a:pt x="82" y="24"/>
                  <a:pt x="84" y="27"/>
                  <a:pt x="84" y="30"/>
                </a:cubicBezTo>
                <a:cubicBezTo>
                  <a:pt x="84" y="90"/>
                  <a:pt x="84" y="90"/>
                  <a:pt x="84" y="90"/>
                </a:cubicBezTo>
                <a:cubicBezTo>
                  <a:pt x="84" y="91"/>
                  <a:pt x="84" y="92"/>
                  <a:pt x="84" y="93"/>
                </a:cubicBezTo>
                <a:cubicBezTo>
                  <a:pt x="84" y="95"/>
                  <a:pt x="84" y="97"/>
                  <a:pt x="85" y="98"/>
                </a:cubicBezTo>
                <a:cubicBezTo>
                  <a:pt x="86" y="99"/>
                  <a:pt x="88" y="99"/>
                  <a:pt x="89" y="99"/>
                </a:cubicBezTo>
                <a:cubicBezTo>
                  <a:pt x="93" y="99"/>
                  <a:pt x="96" y="97"/>
                  <a:pt x="98" y="94"/>
                </a:cubicBezTo>
                <a:cubicBezTo>
                  <a:pt x="102" y="86"/>
                  <a:pt x="107" y="82"/>
                  <a:pt x="111" y="80"/>
                </a:cubicBezTo>
                <a:cubicBezTo>
                  <a:pt x="114" y="77"/>
                  <a:pt x="118" y="76"/>
                  <a:pt x="122" y="76"/>
                </a:cubicBezTo>
                <a:cubicBezTo>
                  <a:pt x="122" y="76"/>
                  <a:pt x="122" y="76"/>
                  <a:pt x="122" y="76"/>
                </a:cubicBezTo>
                <a:cubicBezTo>
                  <a:pt x="123" y="76"/>
                  <a:pt x="123" y="76"/>
                  <a:pt x="123" y="76"/>
                </a:cubicBezTo>
                <a:cubicBezTo>
                  <a:pt x="123" y="77"/>
                  <a:pt x="123" y="78"/>
                  <a:pt x="123"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633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F6688D6-511F-4A1C-9D18-799CC71BDB39}"/>
              </a:ext>
            </a:extLst>
          </p:cNvPr>
          <p:cNvSpPr>
            <a:spLocks noGrp="1"/>
          </p:cNvSpPr>
          <p:nvPr>
            <p:ph type="title"/>
          </p:nvPr>
        </p:nvSpPr>
        <p:spPr>
          <a:xfrm>
            <a:off x="5583800" y="548355"/>
            <a:ext cx="5455768" cy="634336"/>
          </a:xfrm>
        </p:spPr>
        <p:txBody>
          <a:bodyPr/>
          <a:lstStyle/>
          <a:p>
            <a:r>
              <a:rPr lang="en-US" sz="3600" dirty="0">
                <a:solidFill>
                  <a:schemeClr val="tx2"/>
                </a:solidFill>
              </a:rPr>
              <a:t>Run Your Targeted Ads</a:t>
            </a:r>
            <a:endParaRPr lang="en-US" dirty="0">
              <a:solidFill>
                <a:schemeClr val="tx2"/>
              </a:solidFill>
            </a:endParaRPr>
          </a:p>
        </p:txBody>
      </p:sp>
      <p:pic>
        <p:nvPicPr>
          <p:cNvPr id="6" name="Picture Placeholder 5" descr="A close up of a map&#10;&#10;Description automatically generated">
            <a:extLst>
              <a:ext uri="{FF2B5EF4-FFF2-40B4-BE49-F238E27FC236}">
                <a16:creationId xmlns:a16="http://schemas.microsoft.com/office/drawing/2014/main" id="{1309AC2C-31B5-4ED7-9924-2D4D1C9C7E1F}"/>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20" y="10"/>
            <a:ext cx="4654276" cy="5864215"/>
          </a:xfrm>
          <a:noFill/>
        </p:spPr>
      </p:pic>
      <p:grpSp>
        <p:nvGrpSpPr>
          <p:cNvPr id="35" name="Group 34">
            <a:extLst>
              <a:ext uri="{FF2B5EF4-FFF2-40B4-BE49-F238E27FC236}">
                <a16:creationId xmlns:a16="http://schemas.microsoft.com/office/drawing/2014/main" id="{D3A899EB-1E1F-4C2E-A065-7C7CBD73396E}"/>
              </a:ext>
            </a:extLst>
          </p:cNvPr>
          <p:cNvGrpSpPr/>
          <p:nvPr/>
        </p:nvGrpSpPr>
        <p:grpSpPr>
          <a:xfrm>
            <a:off x="5583800" y="2067279"/>
            <a:ext cx="416560" cy="416560"/>
            <a:chOff x="5108410" y="1700592"/>
            <a:chExt cx="416560" cy="416560"/>
          </a:xfrm>
        </p:grpSpPr>
        <p:sp>
          <p:nvSpPr>
            <p:cNvPr id="36" name="Oval 35">
              <a:extLst>
                <a:ext uri="{FF2B5EF4-FFF2-40B4-BE49-F238E27FC236}">
                  <a16:creationId xmlns:a16="http://schemas.microsoft.com/office/drawing/2014/main" id="{C41FBF26-952F-49F8-B797-E2B465730E93}"/>
                </a:ext>
              </a:extLst>
            </p:cNvPr>
            <p:cNvSpPr/>
            <p:nvPr/>
          </p:nvSpPr>
          <p:spPr>
            <a:xfrm>
              <a:off x="5108410" y="1700592"/>
              <a:ext cx="416560" cy="41656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7" name="Shape 3612">
              <a:extLst>
                <a:ext uri="{FF2B5EF4-FFF2-40B4-BE49-F238E27FC236}">
                  <a16:creationId xmlns:a16="http://schemas.microsoft.com/office/drawing/2014/main" id="{DD89B86B-4053-46CD-979A-BE5A0B7BDA8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a:solidFill>
                <a:schemeClr val="bg1"/>
              </a:solidFill>
            </a:ln>
          </p:spPr>
          <p:style>
            <a:lnRef idx="1">
              <a:schemeClr val="accent1"/>
            </a:lnRef>
            <a:fillRef idx="2">
              <a:schemeClr val="accent1"/>
            </a:fillRef>
            <a:effectRef idx="1">
              <a:schemeClr val="accent1"/>
            </a:effectRef>
            <a:fontRef idx="minor">
              <a:schemeClr val="dk1"/>
            </a:fontRef>
          </p:style>
          <p:txBody>
            <a:bodyPr lIns="38100" tIns="38100" rIns="38100" bIns="38100" anchor="ctr"/>
            <a:lstStyle/>
            <a:p>
              <a:endParaRPr dirty="0">
                <a:solidFill>
                  <a:prstClr val="black"/>
                </a:solidFill>
              </a:endParaRPr>
            </a:p>
          </p:txBody>
        </p:sp>
      </p:grpSp>
      <p:grpSp>
        <p:nvGrpSpPr>
          <p:cNvPr id="38" name="Group 37">
            <a:extLst>
              <a:ext uri="{FF2B5EF4-FFF2-40B4-BE49-F238E27FC236}">
                <a16:creationId xmlns:a16="http://schemas.microsoft.com/office/drawing/2014/main" id="{2C5BF299-2E6C-4090-992C-8E9545A82F62}"/>
              </a:ext>
            </a:extLst>
          </p:cNvPr>
          <p:cNvGrpSpPr/>
          <p:nvPr/>
        </p:nvGrpSpPr>
        <p:grpSpPr>
          <a:xfrm>
            <a:off x="5594058" y="3394469"/>
            <a:ext cx="416560" cy="416560"/>
            <a:chOff x="5108410" y="1700592"/>
            <a:chExt cx="416560" cy="416560"/>
          </a:xfrm>
        </p:grpSpPr>
        <p:sp>
          <p:nvSpPr>
            <p:cNvPr id="39" name="Oval 38">
              <a:extLst>
                <a:ext uri="{FF2B5EF4-FFF2-40B4-BE49-F238E27FC236}">
                  <a16:creationId xmlns:a16="http://schemas.microsoft.com/office/drawing/2014/main" id="{82FF5E81-294D-4BF7-8A82-5CBB90812431}"/>
                </a:ext>
              </a:extLst>
            </p:cNvPr>
            <p:cNvSpPr/>
            <p:nvPr/>
          </p:nvSpPr>
          <p:spPr>
            <a:xfrm>
              <a:off x="5108410" y="1700592"/>
              <a:ext cx="416560" cy="41656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40" name="Shape 3612">
              <a:extLst>
                <a:ext uri="{FF2B5EF4-FFF2-40B4-BE49-F238E27FC236}">
                  <a16:creationId xmlns:a16="http://schemas.microsoft.com/office/drawing/2014/main" id="{E89BC6E7-7914-4647-95C9-07A96A3E2F08}"/>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ln>
              <a:solidFill>
                <a:schemeClr val="bg1"/>
              </a:solidFill>
            </a:ln>
          </p:spPr>
          <p:style>
            <a:lnRef idx="1">
              <a:schemeClr val="accent2"/>
            </a:lnRef>
            <a:fillRef idx="2">
              <a:schemeClr val="accent2"/>
            </a:fillRef>
            <a:effectRef idx="1">
              <a:schemeClr val="accent2"/>
            </a:effectRef>
            <a:fontRef idx="minor">
              <a:schemeClr val="dk1"/>
            </a:fontRef>
          </p:style>
          <p:txBody>
            <a:bodyPr lIns="38100" tIns="38100" rIns="38100" bIns="38100" anchor="ctr"/>
            <a:lstStyle/>
            <a:p>
              <a:endParaRPr dirty="0">
                <a:solidFill>
                  <a:prstClr val="black"/>
                </a:solidFill>
              </a:endParaRPr>
            </a:p>
          </p:txBody>
        </p:sp>
      </p:grpSp>
      <p:grpSp>
        <p:nvGrpSpPr>
          <p:cNvPr id="41" name="Group 40">
            <a:extLst>
              <a:ext uri="{FF2B5EF4-FFF2-40B4-BE49-F238E27FC236}">
                <a16:creationId xmlns:a16="http://schemas.microsoft.com/office/drawing/2014/main" id="{BF1480F9-2BD1-48B3-889F-C607A281D478}"/>
              </a:ext>
            </a:extLst>
          </p:cNvPr>
          <p:cNvGrpSpPr/>
          <p:nvPr/>
        </p:nvGrpSpPr>
        <p:grpSpPr>
          <a:xfrm>
            <a:off x="5594459" y="4721659"/>
            <a:ext cx="416560" cy="416560"/>
            <a:chOff x="5108410" y="1700592"/>
            <a:chExt cx="416560" cy="416560"/>
          </a:xfrm>
          <a:solidFill>
            <a:srgbClr val="7030A0"/>
          </a:solidFill>
        </p:grpSpPr>
        <p:sp>
          <p:nvSpPr>
            <p:cNvPr id="42" name="Oval 41">
              <a:extLst>
                <a:ext uri="{FF2B5EF4-FFF2-40B4-BE49-F238E27FC236}">
                  <a16:creationId xmlns:a16="http://schemas.microsoft.com/office/drawing/2014/main" id="{4BBF96AB-F8BD-4B53-962E-7C8E22F57329}"/>
                </a:ext>
              </a:extLst>
            </p:cNvPr>
            <p:cNvSpPr/>
            <p:nvPr/>
          </p:nvSpPr>
          <p:spPr>
            <a:xfrm>
              <a:off x="5108410" y="1700592"/>
              <a:ext cx="416560" cy="416560"/>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43" name="Shape 3612">
              <a:extLst>
                <a:ext uri="{FF2B5EF4-FFF2-40B4-BE49-F238E27FC236}">
                  <a16:creationId xmlns:a16="http://schemas.microsoft.com/office/drawing/2014/main" id="{E9AF07FA-B2FE-4B14-B630-F17902239748}"/>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lIns="38100" tIns="38100" rIns="38100" bIns="38100" anchor="ctr"/>
            <a:lstStyle/>
            <a:p>
              <a:endParaRPr dirty="0">
                <a:solidFill>
                  <a:prstClr val="black"/>
                </a:solidFill>
              </a:endParaRPr>
            </a:p>
          </p:txBody>
        </p:sp>
      </p:grpSp>
      <p:sp>
        <p:nvSpPr>
          <p:cNvPr id="44" name="TextBox 43">
            <a:extLst>
              <a:ext uri="{FF2B5EF4-FFF2-40B4-BE49-F238E27FC236}">
                <a16:creationId xmlns:a16="http://schemas.microsoft.com/office/drawing/2014/main" id="{E6D30779-A0EB-4432-A8FB-B1F00081780E}"/>
              </a:ext>
            </a:extLst>
          </p:cNvPr>
          <p:cNvSpPr txBox="1"/>
          <p:nvPr/>
        </p:nvSpPr>
        <p:spPr>
          <a:xfrm>
            <a:off x="6293236" y="2315795"/>
            <a:ext cx="5328803" cy="307777"/>
          </a:xfrm>
          <a:prstGeom prst="rect">
            <a:avLst/>
          </a:prstGeom>
          <a:noFill/>
        </p:spPr>
        <p:txBody>
          <a:bodyPr wrap="square" lIns="0" rIns="0" rtlCol="0">
            <a:spAutoFit/>
          </a:bodyPr>
          <a:lstStyle/>
          <a:p>
            <a:r>
              <a:rPr lang="en-GB" sz="1400" dirty="0">
                <a:solidFill>
                  <a:schemeClr val="tx1">
                    <a:lumMod val="50000"/>
                    <a:lumOff val="50000"/>
                  </a:schemeClr>
                </a:solidFill>
                <a:latin typeface="Open Sans" charset="0"/>
                <a:ea typeface="Open Sans" charset="0"/>
                <a:cs typeface="Open Sans" charset="0"/>
              </a:rPr>
              <a:t>Set radius around GPS location to target the audience in set circle.</a:t>
            </a:r>
            <a:endParaRPr lang="en-US" sz="1400" dirty="0">
              <a:solidFill>
                <a:schemeClr val="tx1">
                  <a:lumMod val="50000"/>
                  <a:lumOff val="50000"/>
                </a:schemeClr>
              </a:solidFill>
              <a:latin typeface="Open Sans" charset="0"/>
              <a:ea typeface="Open Sans" charset="0"/>
              <a:cs typeface="Open Sans" charset="0"/>
            </a:endParaRPr>
          </a:p>
        </p:txBody>
      </p:sp>
      <p:sp>
        <p:nvSpPr>
          <p:cNvPr id="45" name="TextBox 44">
            <a:extLst>
              <a:ext uri="{FF2B5EF4-FFF2-40B4-BE49-F238E27FC236}">
                <a16:creationId xmlns:a16="http://schemas.microsoft.com/office/drawing/2014/main" id="{A864DDBC-D89C-4974-91FC-D146FE00C459}"/>
              </a:ext>
            </a:extLst>
          </p:cNvPr>
          <p:cNvSpPr txBox="1"/>
          <p:nvPr/>
        </p:nvSpPr>
        <p:spPr>
          <a:xfrm>
            <a:off x="6293238" y="3697913"/>
            <a:ext cx="4538274" cy="307777"/>
          </a:xfrm>
          <a:prstGeom prst="rect">
            <a:avLst/>
          </a:prstGeom>
          <a:noFill/>
        </p:spPr>
        <p:txBody>
          <a:bodyPr wrap="square" lIns="0" rIns="0" rtlCol="0">
            <a:spAutoFit/>
          </a:bodyPr>
          <a:lstStyle/>
          <a:p>
            <a:r>
              <a:rPr lang="en-US" sz="1400" dirty="0">
                <a:solidFill>
                  <a:schemeClr val="tx1">
                    <a:lumMod val="50000"/>
                    <a:lumOff val="50000"/>
                  </a:schemeClr>
                </a:solidFill>
              </a:rPr>
              <a:t>Display ads relevant to the destination of the passenger</a:t>
            </a:r>
            <a:endParaRPr lang="en-US" sz="1400" dirty="0">
              <a:solidFill>
                <a:schemeClr val="tx1">
                  <a:lumMod val="50000"/>
                  <a:lumOff val="50000"/>
                </a:schemeClr>
              </a:solidFill>
              <a:latin typeface="Open Sans" charset="0"/>
              <a:ea typeface="Open Sans" charset="0"/>
              <a:cs typeface="Open Sans" charset="0"/>
            </a:endParaRPr>
          </a:p>
        </p:txBody>
      </p:sp>
      <p:sp>
        <p:nvSpPr>
          <p:cNvPr id="46" name="TextBox 45">
            <a:extLst>
              <a:ext uri="{FF2B5EF4-FFF2-40B4-BE49-F238E27FC236}">
                <a16:creationId xmlns:a16="http://schemas.microsoft.com/office/drawing/2014/main" id="{03B01E45-E203-47EB-B3DD-D2945861177D}"/>
              </a:ext>
            </a:extLst>
          </p:cNvPr>
          <p:cNvSpPr txBox="1"/>
          <p:nvPr/>
        </p:nvSpPr>
        <p:spPr>
          <a:xfrm>
            <a:off x="6293238" y="5025103"/>
            <a:ext cx="5228202" cy="307777"/>
          </a:xfrm>
          <a:prstGeom prst="rect">
            <a:avLst/>
          </a:prstGeom>
          <a:noFill/>
        </p:spPr>
        <p:txBody>
          <a:bodyPr wrap="square" lIns="0" rIns="0" rtlCol="0">
            <a:spAutoFit/>
          </a:bodyPr>
          <a:lstStyle/>
          <a:p>
            <a:r>
              <a:rPr lang="en-US" sz="1400" dirty="0">
                <a:solidFill>
                  <a:schemeClr val="tx1">
                    <a:lumMod val="50000"/>
                    <a:lumOff val="50000"/>
                  </a:schemeClr>
                </a:solidFill>
              </a:rPr>
              <a:t>Limit impressions per trip, per day or per month and spread evenly.</a:t>
            </a:r>
            <a:endParaRPr lang="en-US" sz="1400" dirty="0">
              <a:solidFill>
                <a:schemeClr val="tx1">
                  <a:lumMod val="50000"/>
                  <a:lumOff val="50000"/>
                </a:schemeClr>
              </a:solidFill>
              <a:latin typeface="Open Sans" charset="0"/>
              <a:ea typeface="Open Sans" charset="0"/>
              <a:cs typeface="Open Sans" charset="0"/>
            </a:endParaRPr>
          </a:p>
        </p:txBody>
      </p:sp>
      <p:sp>
        <p:nvSpPr>
          <p:cNvPr id="47" name="Title 1">
            <a:extLst>
              <a:ext uri="{FF2B5EF4-FFF2-40B4-BE49-F238E27FC236}">
                <a16:creationId xmlns:a16="http://schemas.microsoft.com/office/drawing/2014/main" id="{A2C38B87-56B9-4863-AFDB-BF2D95B4E04A}"/>
              </a:ext>
            </a:extLst>
          </p:cNvPr>
          <p:cNvSpPr txBox="1">
            <a:spLocks/>
          </p:cNvSpPr>
          <p:nvPr/>
        </p:nvSpPr>
        <p:spPr>
          <a:xfrm>
            <a:off x="6246508" y="1876189"/>
            <a:ext cx="3539750"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Geo-Fencing</a:t>
            </a:r>
          </a:p>
        </p:txBody>
      </p:sp>
      <p:sp>
        <p:nvSpPr>
          <p:cNvPr id="48" name="Title 1">
            <a:extLst>
              <a:ext uri="{FF2B5EF4-FFF2-40B4-BE49-F238E27FC236}">
                <a16:creationId xmlns:a16="http://schemas.microsoft.com/office/drawing/2014/main" id="{7CC90AB5-35D3-437C-8744-99208E251BE2}"/>
              </a:ext>
            </a:extLst>
          </p:cNvPr>
          <p:cNvSpPr txBox="1">
            <a:spLocks/>
          </p:cNvSpPr>
          <p:nvPr/>
        </p:nvSpPr>
        <p:spPr>
          <a:xfrm>
            <a:off x="6293238" y="3214485"/>
            <a:ext cx="3493019"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Destination</a:t>
            </a:r>
          </a:p>
        </p:txBody>
      </p:sp>
      <p:sp>
        <p:nvSpPr>
          <p:cNvPr id="49" name="Title 1">
            <a:extLst>
              <a:ext uri="{FF2B5EF4-FFF2-40B4-BE49-F238E27FC236}">
                <a16:creationId xmlns:a16="http://schemas.microsoft.com/office/drawing/2014/main" id="{FDB16D12-2589-4154-994F-57D044D50D6D}"/>
              </a:ext>
            </a:extLst>
          </p:cNvPr>
          <p:cNvSpPr txBox="1">
            <a:spLocks/>
          </p:cNvSpPr>
          <p:nvPr/>
        </p:nvSpPr>
        <p:spPr>
          <a:xfrm>
            <a:off x="6293238" y="4541675"/>
            <a:ext cx="3493020" cy="791205"/>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b="1" i="0" kern="1200" spc="-151" baseline="0">
                <a:solidFill>
                  <a:schemeClr val="tx1"/>
                </a:solidFill>
                <a:latin typeface="Montserrat SemiBold" charset="0"/>
                <a:ea typeface="Montserrat SemiBold" charset="0"/>
                <a:cs typeface="Montserrat SemiBold" charset="0"/>
              </a:defRPr>
            </a:lvl1pPr>
          </a:lstStyle>
          <a:p>
            <a:r>
              <a:rPr lang="en-US" sz="2400" dirty="0"/>
              <a:t>Impression</a:t>
            </a:r>
          </a:p>
        </p:txBody>
      </p:sp>
      <p:sp>
        <p:nvSpPr>
          <p:cNvPr id="7" name="Oval 6">
            <a:extLst>
              <a:ext uri="{FF2B5EF4-FFF2-40B4-BE49-F238E27FC236}">
                <a16:creationId xmlns:a16="http://schemas.microsoft.com/office/drawing/2014/main" id="{7961EDBB-180A-40E4-8FC2-1EAE67A395DE}"/>
              </a:ext>
            </a:extLst>
          </p:cNvPr>
          <p:cNvSpPr/>
          <p:nvPr/>
        </p:nvSpPr>
        <p:spPr>
          <a:xfrm>
            <a:off x="954892" y="1624850"/>
            <a:ext cx="2744531" cy="2614534"/>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174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E0A2C-8F08-462C-954D-FA8AE0FDE947}"/>
              </a:ext>
            </a:extLst>
          </p:cNvPr>
          <p:cNvSpPr>
            <a:spLocks noGrp="1"/>
          </p:cNvSpPr>
          <p:nvPr>
            <p:ph type="title"/>
          </p:nvPr>
        </p:nvSpPr>
        <p:spPr/>
        <p:txBody>
          <a:bodyPr/>
          <a:lstStyle/>
          <a:p>
            <a:r>
              <a:rPr lang="en-US" dirty="0"/>
              <a:t>Advixta Delivers</a:t>
            </a:r>
            <a:endParaRPr lang="en-CH" dirty="0"/>
          </a:p>
        </p:txBody>
      </p:sp>
      <p:graphicFrame>
        <p:nvGraphicFramePr>
          <p:cNvPr id="5" name="Table 3">
            <a:extLst>
              <a:ext uri="{FF2B5EF4-FFF2-40B4-BE49-F238E27FC236}">
                <a16:creationId xmlns:a16="http://schemas.microsoft.com/office/drawing/2014/main" id="{82CDF5EB-AE01-4670-A0DE-4F2F9F0CD6F8}"/>
              </a:ext>
            </a:extLst>
          </p:cNvPr>
          <p:cNvGraphicFramePr>
            <a:graphicFrameLocks noGrp="1"/>
          </p:cNvGraphicFramePr>
          <p:nvPr>
            <p:extLst>
              <p:ext uri="{D42A27DB-BD31-4B8C-83A1-F6EECF244321}">
                <p14:modId xmlns:p14="http://schemas.microsoft.com/office/powerpoint/2010/main" val="3646469357"/>
              </p:ext>
            </p:extLst>
          </p:nvPr>
        </p:nvGraphicFramePr>
        <p:xfrm>
          <a:off x="1097405" y="1533405"/>
          <a:ext cx="10224665" cy="3484123"/>
        </p:xfrm>
        <a:graphic>
          <a:graphicData uri="http://schemas.openxmlformats.org/drawingml/2006/table">
            <a:tbl>
              <a:tblPr firstRow="1" bandRow="1">
                <a:tableStyleId>{5C22544A-7EE6-4342-B048-85BDC9FD1C3A}</a:tableStyleId>
              </a:tblPr>
              <a:tblGrid>
                <a:gridCol w="1865748">
                  <a:extLst>
                    <a:ext uri="{9D8B030D-6E8A-4147-A177-3AD203B41FA5}">
                      <a16:colId xmlns:a16="http://schemas.microsoft.com/office/drawing/2014/main" val="633310388"/>
                    </a:ext>
                  </a:extLst>
                </a:gridCol>
                <a:gridCol w="1194131">
                  <a:extLst>
                    <a:ext uri="{9D8B030D-6E8A-4147-A177-3AD203B41FA5}">
                      <a16:colId xmlns:a16="http://schemas.microsoft.com/office/drawing/2014/main" val="3170959097"/>
                    </a:ext>
                  </a:extLst>
                </a:gridCol>
                <a:gridCol w="1194131">
                  <a:extLst>
                    <a:ext uri="{9D8B030D-6E8A-4147-A177-3AD203B41FA5}">
                      <a16:colId xmlns:a16="http://schemas.microsoft.com/office/drawing/2014/main" val="2166576889"/>
                    </a:ext>
                  </a:extLst>
                </a:gridCol>
                <a:gridCol w="1194131">
                  <a:extLst>
                    <a:ext uri="{9D8B030D-6E8A-4147-A177-3AD203B41FA5}">
                      <a16:colId xmlns:a16="http://schemas.microsoft.com/office/drawing/2014/main" val="1276072431"/>
                    </a:ext>
                  </a:extLst>
                </a:gridCol>
                <a:gridCol w="1194131">
                  <a:extLst>
                    <a:ext uri="{9D8B030D-6E8A-4147-A177-3AD203B41FA5}">
                      <a16:colId xmlns:a16="http://schemas.microsoft.com/office/drawing/2014/main" val="3690334740"/>
                    </a:ext>
                  </a:extLst>
                </a:gridCol>
                <a:gridCol w="1194131">
                  <a:extLst>
                    <a:ext uri="{9D8B030D-6E8A-4147-A177-3AD203B41FA5}">
                      <a16:colId xmlns:a16="http://schemas.microsoft.com/office/drawing/2014/main" val="341530632"/>
                    </a:ext>
                  </a:extLst>
                </a:gridCol>
                <a:gridCol w="1194131">
                  <a:extLst>
                    <a:ext uri="{9D8B030D-6E8A-4147-A177-3AD203B41FA5}">
                      <a16:colId xmlns:a16="http://schemas.microsoft.com/office/drawing/2014/main" val="3529697008"/>
                    </a:ext>
                  </a:extLst>
                </a:gridCol>
                <a:gridCol w="1194131">
                  <a:extLst>
                    <a:ext uri="{9D8B030D-6E8A-4147-A177-3AD203B41FA5}">
                      <a16:colId xmlns:a16="http://schemas.microsoft.com/office/drawing/2014/main" val="497325249"/>
                    </a:ext>
                  </a:extLst>
                </a:gridCol>
              </a:tblGrid>
              <a:tr h="423709">
                <a:tc>
                  <a:txBody>
                    <a:bodyPr/>
                    <a:lstStyle/>
                    <a:p>
                      <a:endParaRPr lang="en-CH" sz="1600" dirty="0"/>
                    </a:p>
                  </a:txBody>
                  <a:tcPr/>
                </a:tc>
                <a:tc>
                  <a:txBody>
                    <a:bodyPr/>
                    <a:lstStyle/>
                    <a:p>
                      <a:pPr algn="ctr"/>
                      <a:r>
                        <a:rPr lang="en-GB" sz="1600" dirty="0"/>
                        <a:t>Advixta</a:t>
                      </a:r>
                      <a:endParaRPr lang="en-CH" sz="1600" dirty="0"/>
                    </a:p>
                  </a:txBody>
                  <a:tcPr/>
                </a:tc>
                <a:tc>
                  <a:txBody>
                    <a:bodyPr/>
                    <a:lstStyle/>
                    <a:p>
                      <a:pPr algn="ctr"/>
                      <a:r>
                        <a:rPr lang="en-GB" sz="1600" dirty="0"/>
                        <a:t>OTT/CTV</a:t>
                      </a:r>
                      <a:endParaRPr lang="en-CH" sz="1600" dirty="0"/>
                    </a:p>
                  </a:txBody>
                  <a:tcPr/>
                </a:tc>
                <a:tc>
                  <a:txBody>
                    <a:bodyPr/>
                    <a:lstStyle/>
                    <a:p>
                      <a:pPr algn="ctr"/>
                      <a:r>
                        <a:rPr lang="en-GB" sz="1600" dirty="0"/>
                        <a:t>TV</a:t>
                      </a:r>
                      <a:endParaRPr lang="en-CH" sz="1600" dirty="0"/>
                    </a:p>
                  </a:txBody>
                  <a:tcPr/>
                </a:tc>
                <a:tc>
                  <a:txBody>
                    <a:bodyPr/>
                    <a:lstStyle/>
                    <a:p>
                      <a:pPr algn="ctr"/>
                      <a:r>
                        <a:rPr lang="en-GB" sz="1600" dirty="0"/>
                        <a:t>Radio</a:t>
                      </a:r>
                      <a:endParaRPr lang="en-CH" sz="1600" dirty="0"/>
                    </a:p>
                  </a:txBody>
                  <a:tcPr/>
                </a:tc>
                <a:tc>
                  <a:txBody>
                    <a:bodyPr/>
                    <a:lstStyle/>
                    <a:p>
                      <a:pPr algn="ctr"/>
                      <a:r>
                        <a:rPr lang="en-GB" sz="1600" dirty="0"/>
                        <a:t>Mobile</a:t>
                      </a:r>
                      <a:endParaRPr lang="en-CH" sz="1600" dirty="0"/>
                    </a:p>
                  </a:txBody>
                  <a:tcPr/>
                </a:tc>
                <a:tc>
                  <a:txBody>
                    <a:bodyPr/>
                    <a:lstStyle/>
                    <a:p>
                      <a:pPr algn="ctr"/>
                      <a:r>
                        <a:rPr lang="en-GB" sz="1600" dirty="0"/>
                        <a:t>Internet</a:t>
                      </a:r>
                      <a:endParaRPr lang="en-CH" sz="1600" dirty="0"/>
                    </a:p>
                  </a:txBody>
                  <a:tcPr/>
                </a:tc>
                <a:tc>
                  <a:txBody>
                    <a:bodyPr/>
                    <a:lstStyle/>
                    <a:p>
                      <a:pPr algn="ctr"/>
                      <a:r>
                        <a:rPr lang="en-GB" sz="1600" dirty="0"/>
                        <a:t>OOH</a:t>
                      </a:r>
                      <a:endParaRPr lang="en-CH" sz="1600" dirty="0"/>
                    </a:p>
                  </a:txBody>
                  <a:tcPr/>
                </a:tc>
                <a:extLst>
                  <a:ext uri="{0D108BD9-81ED-4DB2-BD59-A6C34878D82A}">
                    <a16:rowId xmlns:a16="http://schemas.microsoft.com/office/drawing/2014/main" val="3298093889"/>
                  </a:ext>
                </a:extLst>
              </a:tr>
              <a:tr h="423709">
                <a:tc>
                  <a:txBody>
                    <a:bodyPr/>
                    <a:lstStyle/>
                    <a:p>
                      <a:pPr algn="r"/>
                      <a:r>
                        <a:rPr lang="en-GB" sz="1400" b="1" dirty="0"/>
                        <a:t>Sight</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a:p>
                  </a:txBody>
                  <a:tcPr/>
                </a:tc>
                <a:tc>
                  <a:txBody>
                    <a:bodyPr/>
                    <a:lstStyle/>
                    <a:p>
                      <a:endParaRPr lang="en-CH" sz="1400"/>
                    </a:p>
                  </a:txBody>
                  <a:tcPr/>
                </a:tc>
                <a:extLst>
                  <a:ext uri="{0D108BD9-81ED-4DB2-BD59-A6C34878D82A}">
                    <a16:rowId xmlns:a16="http://schemas.microsoft.com/office/drawing/2014/main" val="2362957815"/>
                  </a:ext>
                </a:extLst>
              </a:tr>
              <a:tr h="423709">
                <a:tc>
                  <a:txBody>
                    <a:bodyPr/>
                    <a:lstStyle/>
                    <a:p>
                      <a:pPr algn="r"/>
                      <a:r>
                        <a:rPr lang="en-GB" sz="1400" b="1" dirty="0"/>
                        <a:t>Sound</a:t>
                      </a:r>
                      <a:endParaRPr lang="en-CH" sz="1400" b="1" dirty="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a:p>
                  </a:txBody>
                  <a:tcPr/>
                </a:tc>
                <a:tc>
                  <a:txBody>
                    <a:bodyPr/>
                    <a:lstStyle/>
                    <a:p>
                      <a:endParaRPr lang="en-CH" sz="1400"/>
                    </a:p>
                  </a:txBody>
                  <a:tcPr/>
                </a:tc>
                <a:tc>
                  <a:txBody>
                    <a:bodyPr/>
                    <a:lstStyle/>
                    <a:p>
                      <a:endParaRPr lang="en-CH" sz="1400"/>
                    </a:p>
                  </a:txBody>
                  <a:tcPr/>
                </a:tc>
                <a:extLst>
                  <a:ext uri="{0D108BD9-81ED-4DB2-BD59-A6C34878D82A}">
                    <a16:rowId xmlns:a16="http://schemas.microsoft.com/office/drawing/2014/main" val="3105160236"/>
                  </a:ext>
                </a:extLst>
              </a:tr>
              <a:tr h="423709">
                <a:tc>
                  <a:txBody>
                    <a:bodyPr/>
                    <a:lstStyle/>
                    <a:p>
                      <a:pPr algn="r"/>
                      <a:r>
                        <a:rPr lang="en-GB" sz="1400" b="1" dirty="0"/>
                        <a:t>Motion</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260156589"/>
                  </a:ext>
                </a:extLst>
              </a:tr>
              <a:tr h="423709">
                <a:tc>
                  <a:txBody>
                    <a:bodyPr/>
                    <a:lstStyle/>
                    <a:p>
                      <a:pPr algn="r"/>
                      <a:r>
                        <a:rPr lang="en-GB" sz="1400" b="1" dirty="0" err="1"/>
                        <a:t>Unskippable</a:t>
                      </a:r>
                      <a:endParaRPr lang="en-CH" sz="1400" b="1"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954143726"/>
                  </a:ext>
                </a:extLst>
              </a:tr>
              <a:tr h="423709">
                <a:tc>
                  <a:txBody>
                    <a:bodyPr/>
                    <a:lstStyle/>
                    <a:p>
                      <a:pPr algn="r"/>
                      <a:r>
                        <a:rPr lang="en-GB" sz="1400" b="1" dirty="0"/>
                        <a:t>Interactive</a:t>
                      </a:r>
                      <a:endParaRPr lang="en-CH" sz="1400" b="1" dirty="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996366753"/>
                  </a:ext>
                </a:extLst>
              </a:tr>
              <a:tr h="423709">
                <a:tc>
                  <a:txBody>
                    <a:bodyPr/>
                    <a:lstStyle/>
                    <a:p>
                      <a:pPr algn="r"/>
                      <a:r>
                        <a:rPr lang="en-GB" sz="1400" b="1" dirty="0"/>
                        <a:t>Guaranteed Impressions</a:t>
                      </a:r>
                      <a:endParaRPr lang="en-CH" sz="1400" b="1" dirty="0"/>
                    </a:p>
                  </a:txBody>
                  <a:tcPr/>
                </a:tc>
                <a:tc>
                  <a:txBody>
                    <a:bodyPr/>
                    <a:lstStyle/>
                    <a:p>
                      <a:endParaRPr lang="en-CH" sz="1400"/>
                    </a:p>
                  </a:txBody>
                  <a:tcPr/>
                </a:tc>
                <a:tc>
                  <a:txBody>
                    <a:bodyPr/>
                    <a:lstStyle/>
                    <a:p>
                      <a:endParaRPr lang="en-CH" sz="1400"/>
                    </a:p>
                  </a:txBody>
                  <a:tcPr/>
                </a:tc>
                <a:tc>
                  <a:txBody>
                    <a:bodyPr/>
                    <a:lstStyle/>
                    <a:p>
                      <a:endParaRPr lang="en-CH" sz="140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1435789484"/>
                  </a:ext>
                </a:extLst>
              </a:tr>
              <a:tr h="423709">
                <a:tc>
                  <a:txBody>
                    <a:bodyPr/>
                    <a:lstStyle/>
                    <a:p>
                      <a:pPr algn="r"/>
                      <a:r>
                        <a:rPr lang="en-GB" sz="1400" b="1" dirty="0"/>
                        <a:t>Proximity to Purchase</a:t>
                      </a:r>
                      <a:endParaRPr lang="en-CH" sz="1400" b="1"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tc>
                  <a:txBody>
                    <a:bodyPr/>
                    <a:lstStyle/>
                    <a:p>
                      <a:endParaRPr lang="en-CH" sz="1400" dirty="0"/>
                    </a:p>
                  </a:txBody>
                  <a:tcPr/>
                </a:tc>
                <a:extLst>
                  <a:ext uri="{0D108BD9-81ED-4DB2-BD59-A6C34878D82A}">
                    <a16:rowId xmlns:a16="http://schemas.microsoft.com/office/drawing/2014/main" val="2876038789"/>
                  </a:ext>
                </a:extLst>
              </a:tr>
            </a:tbl>
          </a:graphicData>
        </a:graphic>
      </p:graphicFrame>
      <p:sp>
        <p:nvSpPr>
          <p:cNvPr id="7" name="Rectangle 6">
            <a:extLst>
              <a:ext uri="{FF2B5EF4-FFF2-40B4-BE49-F238E27FC236}">
                <a16:creationId xmlns:a16="http://schemas.microsoft.com/office/drawing/2014/main" id="{628E7F70-408B-4FEA-B2B9-409FA17D4EE3}"/>
              </a:ext>
            </a:extLst>
          </p:cNvPr>
          <p:cNvSpPr/>
          <p:nvPr/>
        </p:nvSpPr>
        <p:spPr>
          <a:xfrm>
            <a:off x="2957003" y="1514711"/>
            <a:ext cx="1220736" cy="35028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pic>
        <p:nvPicPr>
          <p:cNvPr id="9" name="Graphic 8" descr="Checkmark">
            <a:extLst>
              <a:ext uri="{FF2B5EF4-FFF2-40B4-BE49-F238E27FC236}">
                <a16:creationId xmlns:a16="http://schemas.microsoft.com/office/drawing/2014/main" id="{DBADB875-C714-464C-A702-495D7290DC0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7954" y="2048754"/>
            <a:ext cx="252000" cy="252000"/>
          </a:xfrm>
          <a:prstGeom prst="rect">
            <a:avLst/>
          </a:prstGeom>
        </p:spPr>
      </p:pic>
      <p:pic>
        <p:nvPicPr>
          <p:cNvPr id="11" name="Graphic 10" descr="Checkmark">
            <a:extLst>
              <a:ext uri="{FF2B5EF4-FFF2-40B4-BE49-F238E27FC236}">
                <a16:creationId xmlns:a16="http://schemas.microsoft.com/office/drawing/2014/main" id="{72078D39-6DA2-4307-9F7C-7504B13080B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987" y="2462807"/>
            <a:ext cx="252000" cy="252000"/>
          </a:xfrm>
          <a:prstGeom prst="rect">
            <a:avLst/>
          </a:prstGeom>
        </p:spPr>
      </p:pic>
      <p:pic>
        <p:nvPicPr>
          <p:cNvPr id="13" name="Graphic 12" descr="Checkmark">
            <a:extLst>
              <a:ext uri="{FF2B5EF4-FFF2-40B4-BE49-F238E27FC236}">
                <a16:creationId xmlns:a16="http://schemas.microsoft.com/office/drawing/2014/main" id="{133658A0-5D13-4070-BF11-15DD7A4F0C5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987" y="2895780"/>
            <a:ext cx="252000" cy="252000"/>
          </a:xfrm>
          <a:prstGeom prst="rect">
            <a:avLst/>
          </a:prstGeom>
        </p:spPr>
      </p:pic>
      <p:pic>
        <p:nvPicPr>
          <p:cNvPr id="15" name="Graphic 14" descr="Checkmark">
            <a:extLst>
              <a:ext uri="{FF2B5EF4-FFF2-40B4-BE49-F238E27FC236}">
                <a16:creationId xmlns:a16="http://schemas.microsoft.com/office/drawing/2014/main" id="{3CEB92B5-9026-41FB-A9F9-573490F0FCE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987" y="3314820"/>
            <a:ext cx="252000" cy="252000"/>
          </a:xfrm>
          <a:prstGeom prst="rect">
            <a:avLst/>
          </a:prstGeom>
        </p:spPr>
      </p:pic>
      <p:pic>
        <p:nvPicPr>
          <p:cNvPr id="17" name="Graphic 16" descr="Checkmark">
            <a:extLst>
              <a:ext uri="{FF2B5EF4-FFF2-40B4-BE49-F238E27FC236}">
                <a16:creationId xmlns:a16="http://schemas.microsoft.com/office/drawing/2014/main" id="{8D0EC432-DE4E-44ED-B920-406D9E96D0C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987" y="3734935"/>
            <a:ext cx="252000" cy="252000"/>
          </a:xfrm>
          <a:prstGeom prst="rect">
            <a:avLst/>
          </a:prstGeom>
        </p:spPr>
      </p:pic>
      <p:pic>
        <p:nvPicPr>
          <p:cNvPr id="19" name="Graphic 18" descr="Checkmark">
            <a:extLst>
              <a:ext uri="{FF2B5EF4-FFF2-40B4-BE49-F238E27FC236}">
                <a16:creationId xmlns:a16="http://schemas.microsoft.com/office/drawing/2014/main" id="{CFA03246-84EA-4923-A9AD-F5BA2D1C927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987" y="4195096"/>
            <a:ext cx="252000" cy="252000"/>
          </a:xfrm>
          <a:prstGeom prst="rect">
            <a:avLst/>
          </a:prstGeom>
        </p:spPr>
      </p:pic>
      <p:pic>
        <p:nvPicPr>
          <p:cNvPr id="21" name="Graphic 20" descr="Checkmark">
            <a:extLst>
              <a:ext uri="{FF2B5EF4-FFF2-40B4-BE49-F238E27FC236}">
                <a16:creationId xmlns:a16="http://schemas.microsoft.com/office/drawing/2014/main" id="{713DFD2A-1915-44B0-A440-D4168893281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44987" y="4703520"/>
            <a:ext cx="252000" cy="252000"/>
          </a:xfrm>
          <a:prstGeom prst="rect">
            <a:avLst/>
          </a:prstGeom>
        </p:spPr>
      </p:pic>
      <p:pic>
        <p:nvPicPr>
          <p:cNvPr id="23" name="Graphic 22" descr="Checkmark">
            <a:extLst>
              <a:ext uri="{FF2B5EF4-FFF2-40B4-BE49-F238E27FC236}">
                <a16:creationId xmlns:a16="http://schemas.microsoft.com/office/drawing/2014/main" id="{54E11D80-63CA-4D1E-BD02-6B26DD48C1A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8690" y="2048754"/>
            <a:ext cx="252000" cy="252000"/>
          </a:xfrm>
          <a:prstGeom prst="rect">
            <a:avLst/>
          </a:prstGeom>
        </p:spPr>
      </p:pic>
      <p:pic>
        <p:nvPicPr>
          <p:cNvPr id="25" name="Graphic 24" descr="Checkmark">
            <a:extLst>
              <a:ext uri="{FF2B5EF4-FFF2-40B4-BE49-F238E27FC236}">
                <a16:creationId xmlns:a16="http://schemas.microsoft.com/office/drawing/2014/main" id="{6E330A8C-76AD-45BC-96C7-417CBAA8D1E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5723" y="2462807"/>
            <a:ext cx="252000" cy="252000"/>
          </a:xfrm>
          <a:prstGeom prst="rect">
            <a:avLst/>
          </a:prstGeom>
        </p:spPr>
      </p:pic>
      <p:pic>
        <p:nvPicPr>
          <p:cNvPr id="27" name="Graphic 26" descr="Checkmark">
            <a:extLst>
              <a:ext uri="{FF2B5EF4-FFF2-40B4-BE49-F238E27FC236}">
                <a16:creationId xmlns:a16="http://schemas.microsoft.com/office/drawing/2014/main" id="{CBB70F38-45E7-4530-A715-7827BE42D87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5723" y="2895780"/>
            <a:ext cx="252000" cy="252000"/>
          </a:xfrm>
          <a:prstGeom prst="rect">
            <a:avLst/>
          </a:prstGeom>
        </p:spPr>
      </p:pic>
      <p:pic>
        <p:nvPicPr>
          <p:cNvPr id="29" name="Graphic 28" descr="Checkmark">
            <a:extLst>
              <a:ext uri="{FF2B5EF4-FFF2-40B4-BE49-F238E27FC236}">
                <a16:creationId xmlns:a16="http://schemas.microsoft.com/office/drawing/2014/main" id="{F0DE9FBC-B538-4C3E-B3D8-1CCB8F30429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5723" y="3314820"/>
            <a:ext cx="252000" cy="252000"/>
          </a:xfrm>
          <a:prstGeom prst="rect">
            <a:avLst/>
          </a:prstGeom>
        </p:spPr>
      </p:pic>
      <p:pic>
        <p:nvPicPr>
          <p:cNvPr id="31" name="Graphic 30" descr="Checkmark">
            <a:extLst>
              <a:ext uri="{FF2B5EF4-FFF2-40B4-BE49-F238E27FC236}">
                <a16:creationId xmlns:a16="http://schemas.microsoft.com/office/drawing/2014/main" id="{6111DA83-AE32-4090-9B0C-A1901F5D688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5723" y="3734935"/>
            <a:ext cx="252000" cy="252000"/>
          </a:xfrm>
          <a:prstGeom prst="rect">
            <a:avLst/>
          </a:prstGeom>
        </p:spPr>
      </p:pic>
      <p:pic>
        <p:nvPicPr>
          <p:cNvPr id="33" name="Graphic 32" descr="Checkmark">
            <a:extLst>
              <a:ext uri="{FF2B5EF4-FFF2-40B4-BE49-F238E27FC236}">
                <a16:creationId xmlns:a16="http://schemas.microsoft.com/office/drawing/2014/main" id="{B629A93C-92A6-482D-A2FE-93C82DCACA4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65723" y="4195096"/>
            <a:ext cx="252000" cy="252000"/>
          </a:xfrm>
          <a:prstGeom prst="rect">
            <a:avLst/>
          </a:prstGeom>
        </p:spPr>
      </p:pic>
      <p:pic>
        <p:nvPicPr>
          <p:cNvPr id="35" name="Graphic 34" descr="Checkmark">
            <a:extLst>
              <a:ext uri="{FF2B5EF4-FFF2-40B4-BE49-F238E27FC236}">
                <a16:creationId xmlns:a16="http://schemas.microsoft.com/office/drawing/2014/main" id="{47F95ED4-D2F6-49B4-9581-C700F06FFC9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32471" y="2048754"/>
            <a:ext cx="252000" cy="252000"/>
          </a:xfrm>
          <a:prstGeom prst="rect">
            <a:avLst/>
          </a:prstGeom>
        </p:spPr>
      </p:pic>
      <p:pic>
        <p:nvPicPr>
          <p:cNvPr id="37" name="Graphic 36" descr="Checkmark">
            <a:extLst>
              <a:ext uri="{FF2B5EF4-FFF2-40B4-BE49-F238E27FC236}">
                <a16:creationId xmlns:a16="http://schemas.microsoft.com/office/drawing/2014/main" id="{EF6D028F-B6D7-4A19-9E0A-8D6804F4951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29504" y="2462807"/>
            <a:ext cx="252000" cy="252000"/>
          </a:xfrm>
          <a:prstGeom prst="rect">
            <a:avLst/>
          </a:prstGeom>
        </p:spPr>
      </p:pic>
      <p:pic>
        <p:nvPicPr>
          <p:cNvPr id="39" name="Graphic 38" descr="Checkmark">
            <a:extLst>
              <a:ext uri="{FF2B5EF4-FFF2-40B4-BE49-F238E27FC236}">
                <a16:creationId xmlns:a16="http://schemas.microsoft.com/office/drawing/2014/main" id="{A06725FD-E3F3-4F57-9843-E13A1B7BAB6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29504" y="2895780"/>
            <a:ext cx="252000" cy="252000"/>
          </a:xfrm>
          <a:prstGeom prst="rect">
            <a:avLst/>
          </a:prstGeom>
        </p:spPr>
      </p:pic>
      <p:pic>
        <p:nvPicPr>
          <p:cNvPr id="41" name="Graphic 40" descr="Checkmark">
            <a:extLst>
              <a:ext uri="{FF2B5EF4-FFF2-40B4-BE49-F238E27FC236}">
                <a16:creationId xmlns:a16="http://schemas.microsoft.com/office/drawing/2014/main" id="{A64D9ADC-7694-4E64-8E71-DE4339D3B46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93285" y="2462807"/>
            <a:ext cx="252000" cy="252000"/>
          </a:xfrm>
          <a:prstGeom prst="rect">
            <a:avLst/>
          </a:prstGeom>
        </p:spPr>
      </p:pic>
      <p:pic>
        <p:nvPicPr>
          <p:cNvPr id="43" name="Graphic 42" descr="Checkmark">
            <a:extLst>
              <a:ext uri="{FF2B5EF4-FFF2-40B4-BE49-F238E27FC236}">
                <a16:creationId xmlns:a16="http://schemas.microsoft.com/office/drawing/2014/main" id="{01A1F977-5D2F-40BF-A02E-8753423E499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93285" y="4703520"/>
            <a:ext cx="252000" cy="252000"/>
          </a:xfrm>
          <a:prstGeom prst="rect">
            <a:avLst/>
          </a:prstGeom>
        </p:spPr>
      </p:pic>
      <p:pic>
        <p:nvPicPr>
          <p:cNvPr id="45" name="Graphic 44" descr="Checkmark">
            <a:extLst>
              <a:ext uri="{FF2B5EF4-FFF2-40B4-BE49-F238E27FC236}">
                <a16:creationId xmlns:a16="http://schemas.microsoft.com/office/drawing/2014/main" id="{B6D7C8FE-B07F-43DC-9CC4-D85FF039545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37008" y="2048754"/>
            <a:ext cx="252000" cy="252000"/>
          </a:xfrm>
          <a:prstGeom prst="rect">
            <a:avLst/>
          </a:prstGeom>
        </p:spPr>
      </p:pic>
      <p:pic>
        <p:nvPicPr>
          <p:cNvPr id="47" name="Graphic 46" descr="Checkmark">
            <a:extLst>
              <a:ext uri="{FF2B5EF4-FFF2-40B4-BE49-F238E27FC236}">
                <a16:creationId xmlns:a16="http://schemas.microsoft.com/office/drawing/2014/main" id="{EA7A3DAF-1FC0-472C-BC75-A547FE5C98B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34041" y="2462807"/>
            <a:ext cx="252000" cy="252000"/>
          </a:xfrm>
          <a:prstGeom prst="rect">
            <a:avLst/>
          </a:prstGeom>
        </p:spPr>
      </p:pic>
      <p:pic>
        <p:nvPicPr>
          <p:cNvPr id="49" name="Graphic 48" descr="Checkmark">
            <a:extLst>
              <a:ext uri="{FF2B5EF4-FFF2-40B4-BE49-F238E27FC236}">
                <a16:creationId xmlns:a16="http://schemas.microsoft.com/office/drawing/2014/main" id="{95190FB7-11BE-43E9-8758-3B21BFA1E2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34041" y="2895780"/>
            <a:ext cx="252000" cy="252000"/>
          </a:xfrm>
          <a:prstGeom prst="rect">
            <a:avLst/>
          </a:prstGeom>
        </p:spPr>
      </p:pic>
      <p:pic>
        <p:nvPicPr>
          <p:cNvPr id="51" name="Graphic 50" descr="Checkmark">
            <a:extLst>
              <a:ext uri="{FF2B5EF4-FFF2-40B4-BE49-F238E27FC236}">
                <a16:creationId xmlns:a16="http://schemas.microsoft.com/office/drawing/2014/main" id="{06363434-8B35-46E1-A70C-971785979F9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34041" y="3734935"/>
            <a:ext cx="252000" cy="252000"/>
          </a:xfrm>
          <a:prstGeom prst="rect">
            <a:avLst/>
          </a:prstGeom>
        </p:spPr>
      </p:pic>
      <p:pic>
        <p:nvPicPr>
          <p:cNvPr id="53" name="Graphic 52" descr="Checkmark">
            <a:extLst>
              <a:ext uri="{FF2B5EF4-FFF2-40B4-BE49-F238E27FC236}">
                <a16:creationId xmlns:a16="http://schemas.microsoft.com/office/drawing/2014/main" id="{FB978211-E854-41EB-B401-9AE80751ADC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34041" y="4195096"/>
            <a:ext cx="252000" cy="252000"/>
          </a:xfrm>
          <a:prstGeom prst="rect">
            <a:avLst/>
          </a:prstGeom>
        </p:spPr>
      </p:pic>
      <p:pic>
        <p:nvPicPr>
          <p:cNvPr id="55" name="Graphic 54" descr="Checkmark">
            <a:extLst>
              <a:ext uri="{FF2B5EF4-FFF2-40B4-BE49-F238E27FC236}">
                <a16:creationId xmlns:a16="http://schemas.microsoft.com/office/drawing/2014/main" id="{4BC07591-14F6-4616-A3D7-7C85AB8467F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34041" y="4703520"/>
            <a:ext cx="252000" cy="252000"/>
          </a:xfrm>
          <a:prstGeom prst="rect">
            <a:avLst/>
          </a:prstGeom>
        </p:spPr>
      </p:pic>
      <p:pic>
        <p:nvPicPr>
          <p:cNvPr id="57" name="Graphic 56" descr="Checkmark">
            <a:extLst>
              <a:ext uri="{FF2B5EF4-FFF2-40B4-BE49-F238E27FC236}">
                <a16:creationId xmlns:a16="http://schemas.microsoft.com/office/drawing/2014/main" id="{2B9178B7-0215-44AB-A4AE-E30F23EBB25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00789" y="2048754"/>
            <a:ext cx="252000" cy="252000"/>
          </a:xfrm>
          <a:prstGeom prst="rect">
            <a:avLst/>
          </a:prstGeom>
        </p:spPr>
      </p:pic>
      <p:pic>
        <p:nvPicPr>
          <p:cNvPr id="59" name="Graphic 58" descr="Checkmark">
            <a:extLst>
              <a:ext uri="{FF2B5EF4-FFF2-40B4-BE49-F238E27FC236}">
                <a16:creationId xmlns:a16="http://schemas.microsoft.com/office/drawing/2014/main" id="{BEF04829-1B76-439E-B4E5-2D3BFBB1D9B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7822" y="2462807"/>
            <a:ext cx="252000" cy="252000"/>
          </a:xfrm>
          <a:prstGeom prst="rect">
            <a:avLst/>
          </a:prstGeom>
        </p:spPr>
      </p:pic>
      <p:pic>
        <p:nvPicPr>
          <p:cNvPr id="61" name="Graphic 60" descr="Checkmark">
            <a:extLst>
              <a:ext uri="{FF2B5EF4-FFF2-40B4-BE49-F238E27FC236}">
                <a16:creationId xmlns:a16="http://schemas.microsoft.com/office/drawing/2014/main" id="{5089DCF1-2BF6-4D31-A876-1D751C71F20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7822" y="2895780"/>
            <a:ext cx="252000" cy="252000"/>
          </a:xfrm>
          <a:prstGeom prst="rect">
            <a:avLst/>
          </a:prstGeom>
        </p:spPr>
      </p:pic>
      <p:pic>
        <p:nvPicPr>
          <p:cNvPr id="63" name="Graphic 62" descr="Checkmark">
            <a:extLst>
              <a:ext uri="{FF2B5EF4-FFF2-40B4-BE49-F238E27FC236}">
                <a16:creationId xmlns:a16="http://schemas.microsoft.com/office/drawing/2014/main" id="{911ACFF5-0C0E-4997-980C-66A25CFEE36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7822" y="3734935"/>
            <a:ext cx="252000" cy="252000"/>
          </a:xfrm>
          <a:prstGeom prst="rect">
            <a:avLst/>
          </a:prstGeom>
        </p:spPr>
      </p:pic>
      <p:pic>
        <p:nvPicPr>
          <p:cNvPr id="65" name="Graphic 64" descr="Checkmark">
            <a:extLst>
              <a:ext uri="{FF2B5EF4-FFF2-40B4-BE49-F238E27FC236}">
                <a16:creationId xmlns:a16="http://schemas.microsoft.com/office/drawing/2014/main" id="{6E4D03DF-30E4-4EFB-8049-325F6FC9B0B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7822" y="4195096"/>
            <a:ext cx="252000" cy="252000"/>
          </a:xfrm>
          <a:prstGeom prst="rect">
            <a:avLst/>
          </a:prstGeom>
        </p:spPr>
      </p:pic>
      <p:pic>
        <p:nvPicPr>
          <p:cNvPr id="67" name="Graphic 66" descr="Checkmark">
            <a:extLst>
              <a:ext uri="{FF2B5EF4-FFF2-40B4-BE49-F238E27FC236}">
                <a16:creationId xmlns:a16="http://schemas.microsoft.com/office/drawing/2014/main" id="{5138B50C-0823-41FD-B8C4-3113F323090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5614" y="2048754"/>
            <a:ext cx="252000" cy="252000"/>
          </a:xfrm>
          <a:prstGeom prst="rect">
            <a:avLst/>
          </a:prstGeom>
        </p:spPr>
      </p:pic>
      <p:pic>
        <p:nvPicPr>
          <p:cNvPr id="69" name="Graphic 68" descr="Checkmark">
            <a:extLst>
              <a:ext uri="{FF2B5EF4-FFF2-40B4-BE49-F238E27FC236}">
                <a16:creationId xmlns:a16="http://schemas.microsoft.com/office/drawing/2014/main" id="{7C45C221-AA35-4E72-82EA-4923ED9CD0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2647" y="4703520"/>
            <a:ext cx="252000" cy="252000"/>
          </a:xfrm>
          <a:prstGeom prst="rect">
            <a:avLst/>
          </a:prstGeom>
        </p:spPr>
      </p:pic>
      <p:pic>
        <p:nvPicPr>
          <p:cNvPr id="71" name="Graphic 70" descr="Checkmark">
            <a:extLst>
              <a:ext uri="{FF2B5EF4-FFF2-40B4-BE49-F238E27FC236}">
                <a16:creationId xmlns:a16="http://schemas.microsoft.com/office/drawing/2014/main" id="{B5D3C5C6-770B-4171-981B-5F592E96257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2647" y="2895780"/>
            <a:ext cx="252000" cy="252000"/>
          </a:xfrm>
          <a:prstGeom prst="rect">
            <a:avLst/>
          </a:prstGeom>
        </p:spPr>
      </p:pic>
      <p:pic>
        <p:nvPicPr>
          <p:cNvPr id="73" name="Graphic 72" descr="Checkmark">
            <a:extLst>
              <a:ext uri="{FF2B5EF4-FFF2-40B4-BE49-F238E27FC236}">
                <a16:creationId xmlns:a16="http://schemas.microsoft.com/office/drawing/2014/main" id="{64522543-ED85-47C0-B495-B4390C7B937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2647" y="3734935"/>
            <a:ext cx="252000" cy="252000"/>
          </a:xfrm>
          <a:prstGeom prst="rect">
            <a:avLst/>
          </a:prstGeom>
        </p:spPr>
      </p:pic>
      <p:pic>
        <p:nvPicPr>
          <p:cNvPr id="75" name="Graphic 74" descr="Checkmark">
            <a:extLst>
              <a:ext uri="{FF2B5EF4-FFF2-40B4-BE49-F238E27FC236}">
                <a16:creationId xmlns:a16="http://schemas.microsoft.com/office/drawing/2014/main" id="{C1FAC9A1-4BB7-48EA-87D3-02A06A9572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42647" y="3314820"/>
            <a:ext cx="252000" cy="252000"/>
          </a:xfrm>
          <a:prstGeom prst="rect">
            <a:avLst/>
          </a:prstGeom>
        </p:spPr>
      </p:pic>
      <p:sp>
        <p:nvSpPr>
          <p:cNvPr id="77" name="Rectangle 76">
            <a:extLst>
              <a:ext uri="{FF2B5EF4-FFF2-40B4-BE49-F238E27FC236}">
                <a16:creationId xmlns:a16="http://schemas.microsoft.com/office/drawing/2014/main" id="{F9E98B16-FA20-47EE-8D49-3BC57E1DD84B}"/>
              </a:ext>
            </a:extLst>
          </p:cNvPr>
          <p:cNvSpPr/>
          <p:nvPr/>
        </p:nvSpPr>
        <p:spPr>
          <a:xfrm>
            <a:off x="1026969" y="5267447"/>
            <a:ext cx="7113083" cy="1231106"/>
          </a:xfrm>
          <a:prstGeom prst="rect">
            <a:avLst/>
          </a:prstGeom>
        </p:spPr>
        <p:txBody>
          <a:bodyPr wrap="square">
            <a:spAutoFit/>
          </a:bodyPr>
          <a:lstStyle/>
          <a:p>
            <a:r>
              <a:rPr lang="en-AU" sz="1200" b="1" dirty="0">
                <a:cs typeface="Arial" panose="020B0604020202020204" pitchFamily="34" charset="0"/>
              </a:rPr>
              <a:t>Reach a desirable audience in an uncluttered media environment:</a:t>
            </a:r>
          </a:p>
          <a:p>
            <a:r>
              <a:rPr lang="en-AU" sz="1200" dirty="0">
                <a:cs typeface="Arial" panose="020B0604020202020204" pitchFamily="34" charset="0"/>
              </a:rPr>
              <a:t>• Captive audience with extended dwell time</a:t>
            </a:r>
          </a:p>
          <a:p>
            <a:r>
              <a:rPr lang="en-AU" sz="1200" dirty="0">
                <a:cs typeface="Arial" panose="020B0604020202020204" pitchFamily="34" charset="0"/>
              </a:rPr>
              <a:t>• Taxi Media loop doesn’t run unless there’s a rider</a:t>
            </a:r>
          </a:p>
          <a:p>
            <a:r>
              <a:rPr lang="en-AU" sz="1200" dirty="0">
                <a:cs typeface="Arial" panose="020B0604020202020204" pitchFamily="34" charset="0"/>
              </a:rPr>
              <a:t>• Guaranteed Ad Plays, Guaranteed Impressions</a:t>
            </a:r>
          </a:p>
          <a:p>
            <a:r>
              <a:rPr lang="en-AU" sz="1200" dirty="0">
                <a:cs typeface="Arial" panose="020B0604020202020204" pitchFamily="34" charset="0"/>
              </a:rPr>
              <a:t>• Interactive capabilities</a:t>
            </a:r>
          </a:p>
          <a:p>
            <a:r>
              <a:rPr lang="en-AU" sz="1200" dirty="0">
                <a:cs typeface="Arial" panose="020B0604020202020204" pitchFamily="34" charset="0"/>
              </a:rPr>
              <a:t>• Geo-targeting, day-parting, week-parting</a:t>
            </a:r>
          </a:p>
        </p:txBody>
      </p:sp>
    </p:spTree>
    <p:extLst>
      <p:ext uri="{BB962C8B-B14F-4D97-AF65-F5344CB8AC3E}">
        <p14:creationId xmlns:p14="http://schemas.microsoft.com/office/powerpoint/2010/main" val="298769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1B22-8D93-4A98-8B8A-FB188505C178}"/>
              </a:ext>
            </a:extLst>
          </p:cNvPr>
          <p:cNvSpPr>
            <a:spLocks noGrp="1"/>
          </p:cNvSpPr>
          <p:nvPr>
            <p:ph type="title"/>
          </p:nvPr>
        </p:nvSpPr>
        <p:spPr/>
        <p:txBody>
          <a:bodyPr>
            <a:normAutofit/>
          </a:bodyPr>
          <a:lstStyle/>
          <a:p>
            <a:r>
              <a:rPr lang="fr-CH" sz="3600" dirty="0"/>
              <a:t>Customer Satisfaction Survey</a:t>
            </a:r>
            <a:endParaRPr lang="en-CH" sz="3600" dirty="0"/>
          </a:p>
        </p:txBody>
      </p:sp>
      <p:graphicFrame>
        <p:nvGraphicFramePr>
          <p:cNvPr id="8" name="Chart" descr="Circular chart">
            <a:extLst>
              <a:ext uri="{FF2B5EF4-FFF2-40B4-BE49-F238E27FC236}">
                <a16:creationId xmlns:a16="http://schemas.microsoft.com/office/drawing/2014/main" id="{60EEEFA7-C59D-44EB-81FF-BE2CD98CD3C1}"/>
              </a:ext>
            </a:extLst>
          </p:cNvPr>
          <p:cNvGraphicFramePr>
            <a:graphicFrameLocks/>
          </p:cNvGraphicFramePr>
          <p:nvPr>
            <p:extLst>
              <p:ext uri="{D42A27DB-BD31-4B8C-83A1-F6EECF244321}">
                <p14:modId xmlns:p14="http://schemas.microsoft.com/office/powerpoint/2010/main" val="1452420133"/>
              </p:ext>
            </p:extLst>
          </p:nvPr>
        </p:nvGraphicFramePr>
        <p:xfrm>
          <a:off x="6096000" y="661828"/>
          <a:ext cx="5858605" cy="454056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Graphic 9" descr="Upward trend">
            <a:extLst>
              <a:ext uri="{FF2B5EF4-FFF2-40B4-BE49-F238E27FC236}">
                <a16:creationId xmlns:a16="http://schemas.microsoft.com/office/drawing/2014/main" id="{C8E47829-F03D-4D74-9244-11072E5BB1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50229" y="2514600"/>
            <a:ext cx="914400" cy="914400"/>
          </a:xfrm>
          <a:prstGeom prst="rect">
            <a:avLst/>
          </a:prstGeom>
        </p:spPr>
      </p:pic>
      <p:sp>
        <p:nvSpPr>
          <p:cNvPr id="11" name="Text Placeholder 8">
            <a:extLst>
              <a:ext uri="{FF2B5EF4-FFF2-40B4-BE49-F238E27FC236}">
                <a16:creationId xmlns:a16="http://schemas.microsoft.com/office/drawing/2014/main" id="{B58C157B-4193-4640-ABF8-8743A8F8C838}"/>
              </a:ext>
            </a:extLst>
          </p:cNvPr>
          <p:cNvSpPr txBox="1">
            <a:spLocks/>
          </p:cNvSpPr>
          <p:nvPr/>
        </p:nvSpPr>
        <p:spPr>
          <a:xfrm>
            <a:off x="5188045" y="5704014"/>
            <a:ext cx="6766560" cy="622786"/>
          </a:xfrm>
          <a:prstGeom prst="rect">
            <a:avLst/>
          </a:prstGeom>
        </p:spPr>
        <p:txBody>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Results of the survey from passengers who left their reviews directly on the screens.</a:t>
            </a:r>
            <a:endParaRPr lang="en-US" dirty="0"/>
          </a:p>
        </p:txBody>
      </p:sp>
    </p:spTree>
    <p:extLst>
      <p:ext uri="{BB962C8B-B14F-4D97-AF65-F5344CB8AC3E}">
        <p14:creationId xmlns:p14="http://schemas.microsoft.com/office/powerpoint/2010/main" val="96013334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45</TotalTime>
  <Words>1129</Words>
  <Application>Microsoft Office PowerPoint</Application>
  <PresentationFormat>Widescreen</PresentationFormat>
  <Paragraphs>178</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Montserrat SemiBold</vt:lpstr>
      <vt:lpstr>Open Sans</vt:lpstr>
      <vt:lpstr>Wingdings</vt:lpstr>
      <vt:lpstr>RetrospectVTI</vt:lpstr>
      <vt:lpstr>MEDIA KIT</vt:lpstr>
      <vt:lpstr>Engage Premium Audience</vt:lpstr>
      <vt:lpstr>The Best in-car Entertainment &amp; Advertising</vt:lpstr>
      <vt:lpstr>Right Time Right Place</vt:lpstr>
      <vt:lpstr>Why to  Advertise In-Ride?</vt:lpstr>
      <vt:lpstr>Expose your brand in a unique environment</vt:lpstr>
      <vt:lpstr>Run Your Targeted Ads</vt:lpstr>
      <vt:lpstr>Advixta Delivers</vt:lpstr>
      <vt:lpstr>Customer Satisfaction Survey</vt:lpstr>
      <vt:lpstr>Fleet – [Number of Cars]</vt:lpstr>
      <vt:lpstr>Demographics</vt:lpstr>
      <vt:lpstr>Passenger Engagement</vt:lpstr>
      <vt:lpstr>User Interaction</vt:lpstr>
      <vt:lpstr>PowerPoint Presentation</vt:lpstr>
      <vt:lpstr>PowerPoint Presentation</vt:lpstr>
      <vt:lpstr>Pricing</vt:lpstr>
      <vt:lpstr>Showcase</vt:lpstr>
      <vt:lpstr>Our Clients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KIT</dc:title>
  <dc:creator>Elshad Hajiyev</dc:creator>
  <cp:lastModifiedBy>Elshad Hajiyev</cp:lastModifiedBy>
  <cp:revision>1</cp:revision>
  <dcterms:created xsi:type="dcterms:W3CDTF">2020-08-27T15:02:51Z</dcterms:created>
  <dcterms:modified xsi:type="dcterms:W3CDTF">2020-08-27T15:50:31Z</dcterms:modified>
</cp:coreProperties>
</file>